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  <p:sldId id="266" r:id="rId3"/>
    <p:sldId id="272" r:id="rId4"/>
    <p:sldId id="303" r:id="rId5"/>
    <p:sldId id="268" r:id="rId6"/>
    <p:sldId id="275" r:id="rId7"/>
    <p:sldId id="269" r:id="rId8"/>
    <p:sldId id="273" r:id="rId9"/>
    <p:sldId id="274" r:id="rId10"/>
    <p:sldId id="284" r:id="rId11"/>
    <p:sldId id="285" r:id="rId12"/>
    <p:sldId id="276" r:id="rId13"/>
    <p:sldId id="295" r:id="rId14"/>
    <p:sldId id="304" r:id="rId15"/>
    <p:sldId id="296" r:id="rId16"/>
    <p:sldId id="306" r:id="rId17"/>
    <p:sldId id="305" r:id="rId18"/>
    <p:sldId id="307" r:id="rId19"/>
    <p:sldId id="270" r:id="rId20"/>
    <p:sldId id="308" r:id="rId21"/>
    <p:sldId id="297" r:id="rId22"/>
    <p:sldId id="278" r:id="rId23"/>
    <p:sldId id="292" r:id="rId24"/>
    <p:sldId id="293" r:id="rId25"/>
    <p:sldId id="267" r:id="rId26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tags" Target="../tags/tag20.xml"/><Relationship Id="rId18" Type="http://schemas.openxmlformats.org/officeDocument/2006/relationships/tags" Target="../tags/tag25.xml"/><Relationship Id="rId3" Type="http://schemas.openxmlformats.org/officeDocument/2006/relationships/tags" Target="../tags/tag10.xml"/><Relationship Id="rId21" Type="http://schemas.openxmlformats.org/officeDocument/2006/relationships/tags" Target="../tags/tag28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17" Type="http://schemas.openxmlformats.org/officeDocument/2006/relationships/tags" Target="../tags/tag24.xml"/><Relationship Id="rId2" Type="http://schemas.openxmlformats.org/officeDocument/2006/relationships/tags" Target="../tags/tag9.xml"/><Relationship Id="rId16" Type="http://schemas.openxmlformats.org/officeDocument/2006/relationships/tags" Target="../tags/tag23.xml"/><Relationship Id="rId20" Type="http://schemas.openxmlformats.org/officeDocument/2006/relationships/tags" Target="../tags/tag27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24" Type="http://schemas.openxmlformats.org/officeDocument/2006/relationships/image" Target="../media/image1.jpeg"/><Relationship Id="rId5" Type="http://schemas.openxmlformats.org/officeDocument/2006/relationships/tags" Target="../tags/tag12.xml"/><Relationship Id="rId15" Type="http://schemas.openxmlformats.org/officeDocument/2006/relationships/tags" Target="../tags/tag22.xml"/><Relationship Id="rId23" Type="http://schemas.openxmlformats.org/officeDocument/2006/relationships/slideMaster" Target="../slideMasters/slideMaster1.xml"/><Relationship Id="rId10" Type="http://schemas.openxmlformats.org/officeDocument/2006/relationships/tags" Target="../tags/tag17.xml"/><Relationship Id="rId19" Type="http://schemas.openxmlformats.org/officeDocument/2006/relationships/tags" Target="../tags/tag26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tags" Target="../tags/tag21.xml"/><Relationship Id="rId22" Type="http://schemas.openxmlformats.org/officeDocument/2006/relationships/tags" Target="../tags/tag29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2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90.xml"/><Relationship Id="rId13" Type="http://schemas.openxmlformats.org/officeDocument/2006/relationships/tags" Target="../tags/tag95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12" Type="http://schemas.openxmlformats.org/officeDocument/2006/relationships/tags" Target="../tags/tag94.xml"/><Relationship Id="rId2" Type="http://schemas.openxmlformats.org/officeDocument/2006/relationships/tags" Target="../tags/tag84.xml"/><Relationship Id="rId16" Type="http://schemas.openxmlformats.org/officeDocument/2006/relationships/image" Target="../media/image1.jpeg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11" Type="http://schemas.openxmlformats.org/officeDocument/2006/relationships/tags" Target="../tags/tag93.xml"/><Relationship Id="rId5" Type="http://schemas.openxmlformats.org/officeDocument/2006/relationships/tags" Target="../tags/tag87.xml"/><Relationship Id="rId15" Type="http://schemas.openxmlformats.org/officeDocument/2006/relationships/slideMaster" Target="../slideMasters/slideMaster1.xml"/><Relationship Id="rId10" Type="http://schemas.openxmlformats.org/officeDocument/2006/relationships/tags" Target="../tags/tag92.xml"/><Relationship Id="rId4" Type="http://schemas.openxmlformats.org/officeDocument/2006/relationships/tags" Target="../tags/tag86.xml"/><Relationship Id="rId9" Type="http://schemas.openxmlformats.org/officeDocument/2006/relationships/tags" Target="../tags/tag91.xml"/><Relationship Id="rId14" Type="http://schemas.openxmlformats.org/officeDocument/2006/relationships/tags" Target="../tags/tag96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99.xml"/><Relationship Id="rId7" Type="http://schemas.openxmlformats.org/officeDocument/2006/relationships/tags" Target="../tags/tag103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11.xml"/><Relationship Id="rId3" Type="http://schemas.openxmlformats.org/officeDocument/2006/relationships/tags" Target="../tags/tag106.xml"/><Relationship Id="rId7" Type="http://schemas.openxmlformats.org/officeDocument/2006/relationships/tags" Target="../tags/tag110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08.xml"/><Relationship Id="rId10" Type="http://schemas.openxmlformats.org/officeDocument/2006/relationships/tags" Target="../tags/tag113.xml"/><Relationship Id="rId4" Type="http://schemas.openxmlformats.org/officeDocument/2006/relationships/tags" Target="../tags/tag107.xml"/><Relationship Id="rId9" Type="http://schemas.openxmlformats.org/officeDocument/2006/relationships/tags" Target="../tags/tag11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21.xml"/><Relationship Id="rId3" Type="http://schemas.openxmlformats.org/officeDocument/2006/relationships/tags" Target="../tags/tag116.xml"/><Relationship Id="rId7" Type="http://schemas.openxmlformats.org/officeDocument/2006/relationships/tags" Target="../tags/tag120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6" Type="http://schemas.openxmlformats.org/officeDocument/2006/relationships/tags" Target="../tags/tag119.xml"/><Relationship Id="rId11" Type="http://schemas.openxmlformats.org/officeDocument/2006/relationships/tags" Target="../tags/tag124.xml"/><Relationship Id="rId5" Type="http://schemas.openxmlformats.org/officeDocument/2006/relationships/tags" Target="../tags/tag118.xml"/><Relationship Id="rId10" Type="http://schemas.openxmlformats.org/officeDocument/2006/relationships/tags" Target="../tags/tag123.xml"/><Relationship Id="rId4" Type="http://schemas.openxmlformats.org/officeDocument/2006/relationships/tags" Target="../tags/tag117.xml"/><Relationship Id="rId9" Type="http://schemas.openxmlformats.org/officeDocument/2006/relationships/tags" Target="../tags/tag12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32.xml"/><Relationship Id="rId3" Type="http://schemas.openxmlformats.org/officeDocument/2006/relationships/tags" Target="../tags/tag127.xml"/><Relationship Id="rId7" Type="http://schemas.openxmlformats.org/officeDocument/2006/relationships/tags" Target="../tags/tag131.xm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6" Type="http://schemas.openxmlformats.org/officeDocument/2006/relationships/tags" Target="../tags/tag130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29.xml"/><Relationship Id="rId10" Type="http://schemas.openxmlformats.org/officeDocument/2006/relationships/tags" Target="../tags/tag134.xml"/><Relationship Id="rId4" Type="http://schemas.openxmlformats.org/officeDocument/2006/relationships/tags" Target="../tags/tag128.xml"/><Relationship Id="rId9" Type="http://schemas.openxmlformats.org/officeDocument/2006/relationships/tags" Target="../tags/tag133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42.xml"/><Relationship Id="rId3" Type="http://schemas.openxmlformats.org/officeDocument/2006/relationships/tags" Target="../tags/tag137.xml"/><Relationship Id="rId7" Type="http://schemas.openxmlformats.org/officeDocument/2006/relationships/tags" Target="../tags/tag141.xml"/><Relationship Id="rId2" Type="http://schemas.openxmlformats.org/officeDocument/2006/relationships/tags" Target="../tags/tag136.xml"/><Relationship Id="rId1" Type="http://schemas.openxmlformats.org/officeDocument/2006/relationships/tags" Target="../tags/tag135.xml"/><Relationship Id="rId6" Type="http://schemas.openxmlformats.org/officeDocument/2006/relationships/tags" Target="../tags/tag140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39.xml"/><Relationship Id="rId10" Type="http://schemas.openxmlformats.org/officeDocument/2006/relationships/tags" Target="../tags/tag144.xml"/><Relationship Id="rId4" Type="http://schemas.openxmlformats.org/officeDocument/2006/relationships/tags" Target="../tags/tag138.xml"/><Relationship Id="rId9" Type="http://schemas.openxmlformats.org/officeDocument/2006/relationships/tags" Target="../tags/tag143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52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47.xml"/><Relationship Id="rId7" Type="http://schemas.openxmlformats.org/officeDocument/2006/relationships/tags" Target="../tags/tag151.xml"/><Relationship Id="rId12" Type="http://schemas.openxmlformats.org/officeDocument/2006/relationships/tags" Target="../tags/tag156.xml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6" Type="http://schemas.openxmlformats.org/officeDocument/2006/relationships/tags" Target="../tags/tag150.xml"/><Relationship Id="rId11" Type="http://schemas.openxmlformats.org/officeDocument/2006/relationships/tags" Target="../tags/tag155.xml"/><Relationship Id="rId5" Type="http://schemas.openxmlformats.org/officeDocument/2006/relationships/tags" Target="../tags/tag149.xml"/><Relationship Id="rId10" Type="http://schemas.openxmlformats.org/officeDocument/2006/relationships/tags" Target="../tags/tag154.xml"/><Relationship Id="rId4" Type="http://schemas.openxmlformats.org/officeDocument/2006/relationships/tags" Target="../tags/tag148.xml"/><Relationship Id="rId9" Type="http://schemas.openxmlformats.org/officeDocument/2006/relationships/tags" Target="../tags/tag153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tags" Target="../tags/tag164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59.xml"/><Relationship Id="rId7" Type="http://schemas.openxmlformats.org/officeDocument/2006/relationships/tags" Target="../tags/tag163.xml"/><Relationship Id="rId12" Type="http://schemas.openxmlformats.org/officeDocument/2006/relationships/tags" Target="../tags/tag168.xml"/><Relationship Id="rId2" Type="http://schemas.openxmlformats.org/officeDocument/2006/relationships/tags" Target="../tags/tag158.xml"/><Relationship Id="rId1" Type="http://schemas.openxmlformats.org/officeDocument/2006/relationships/tags" Target="../tags/tag157.xml"/><Relationship Id="rId6" Type="http://schemas.openxmlformats.org/officeDocument/2006/relationships/tags" Target="../tags/tag162.xml"/><Relationship Id="rId11" Type="http://schemas.openxmlformats.org/officeDocument/2006/relationships/tags" Target="../tags/tag167.xml"/><Relationship Id="rId5" Type="http://schemas.openxmlformats.org/officeDocument/2006/relationships/tags" Target="../tags/tag161.xml"/><Relationship Id="rId10" Type="http://schemas.openxmlformats.org/officeDocument/2006/relationships/tags" Target="../tags/tag166.xml"/><Relationship Id="rId4" Type="http://schemas.openxmlformats.org/officeDocument/2006/relationships/tags" Target="../tags/tag160.xml"/><Relationship Id="rId9" Type="http://schemas.openxmlformats.org/officeDocument/2006/relationships/tags" Target="../tags/tag16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tags" Target="../tags/tag46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tags" Target="../tags/tag45.xml"/><Relationship Id="rId5" Type="http://schemas.openxmlformats.org/officeDocument/2006/relationships/tags" Target="../tags/tag39.xml"/><Relationship Id="rId10" Type="http://schemas.openxmlformats.org/officeDocument/2006/relationships/tags" Target="../tags/tag44.xml"/><Relationship Id="rId4" Type="http://schemas.openxmlformats.org/officeDocument/2006/relationships/tags" Target="../tags/tag38.xml"/><Relationship Id="rId9" Type="http://schemas.openxmlformats.org/officeDocument/2006/relationships/tags" Target="../tags/tag43.xml"/><Relationship Id="rId14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60.xml"/><Relationship Id="rId3" Type="http://schemas.openxmlformats.org/officeDocument/2006/relationships/tags" Target="../tags/tag55.xml"/><Relationship Id="rId7" Type="http://schemas.openxmlformats.org/officeDocument/2006/relationships/tags" Target="../tags/tag59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8.xml"/><Relationship Id="rId4" Type="http://schemas.openxmlformats.org/officeDocument/2006/relationships/tags" Target="../tags/tag7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1"/>
            </p:custDataLst>
          </p:nvPr>
        </p:nvSpPr>
        <p:spPr>
          <a:xfrm>
            <a:off x="-1200" y="0"/>
            <a:ext cx="12193200" cy="6858000"/>
          </a:xfrm>
          <a:prstGeom prst="rect">
            <a:avLst/>
          </a:prstGeom>
          <a:solidFill>
            <a:schemeClr val="tx2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3589513" y="3038827"/>
            <a:ext cx="5012974" cy="1564975"/>
            <a:chOff x="3589514" y="3038827"/>
            <a:chExt cx="5012974" cy="1564975"/>
          </a:xfrm>
        </p:grpSpPr>
        <p:grpSp>
          <p:nvGrpSpPr>
            <p:cNvPr id="14" name="组合 13"/>
            <p:cNvGrpSpPr/>
            <p:nvPr/>
          </p:nvGrpSpPr>
          <p:grpSpPr>
            <a:xfrm>
              <a:off x="3792855" y="3095307"/>
              <a:ext cx="4606925" cy="1452880"/>
              <a:chOff x="6333" y="2701"/>
              <a:chExt cx="7255" cy="2288"/>
            </a:xfrm>
          </p:grpSpPr>
          <p:cxnSp>
            <p:nvCxnSpPr>
              <p:cNvPr id="21" name="直接连接符 20"/>
              <p:cNvCxnSpPr/>
              <p:nvPr>
                <p:custDataLst>
                  <p:tags r:id="rId21"/>
                </p:custDataLst>
              </p:nvPr>
            </p:nvCxnSpPr>
            <p:spPr>
              <a:xfrm>
                <a:off x="6333" y="4989"/>
                <a:ext cx="7255" cy="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>
                <p:custDataLst>
                  <p:tags r:id="rId22"/>
                </p:custDataLst>
              </p:nvPr>
            </p:nvCxnSpPr>
            <p:spPr>
              <a:xfrm>
                <a:off x="6333" y="2701"/>
                <a:ext cx="7255" cy="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椭圆 9"/>
            <p:cNvSpPr/>
            <p:nvPr>
              <p:custDataLst>
                <p:tags r:id="rId17"/>
              </p:custDataLst>
            </p:nvPr>
          </p:nvSpPr>
          <p:spPr>
            <a:xfrm flipV="1">
              <a:off x="3589514" y="3038827"/>
              <a:ext cx="112960" cy="1129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>
              <p:custDataLst>
                <p:tags r:id="rId18"/>
              </p:custDataLst>
            </p:nvPr>
          </p:nvSpPr>
          <p:spPr>
            <a:xfrm flipV="1">
              <a:off x="8489528" y="3038827"/>
              <a:ext cx="112960" cy="1129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>
              <p:custDataLst>
                <p:tags r:id="rId19"/>
              </p:custDataLst>
            </p:nvPr>
          </p:nvSpPr>
          <p:spPr>
            <a:xfrm flipV="1">
              <a:off x="3589514" y="4490842"/>
              <a:ext cx="112960" cy="1129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>
              <p:custDataLst>
                <p:tags r:id="rId20"/>
              </p:custDataLst>
            </p:nvPr>
          </p:nvSpPr>
          <p:spPr>
            <a:xfrm flipV="1">
              <a:off x="8489528" y="4490842"/>
              <a:ext cx="112960" cy="1129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 userDrawn="1">
            <p:custDataLst>
              <p:tags r:id="rId3"/>
            </p:custDataLst>
          </p:nvPr>
        </p:nvGrpSpPr>
        <p:grpSpPr>
          <a:xfrm>
            <a:off x="2757367" y="1587499"/>
            <a:ext cx="6677267" cy="3770857"/>
            <a:chOff x="2810934" y="1587499"/>
            <a:chExt cx="6677267" cy="3770857"/>
          </a:xfrm>
          <a:solidFill>
            <a:schemeClr val="accent1"/>
          </a:solidFill>
        </p:grpSpPr>
        <p:grpSp>
          <p:nvGrpSpPr>
            <p:cNvPr id="24" name="组合 23"/>
            <p:cNvGrpSpPr/>
            <p:nvPr/>
          </p:nvGrpSpPr>
          <p:grpSpPr>
            <a:xfrm>
              <a:off x="2810934" y="1587499"/>
              <a:ext cx="529168" cy="3770857"/>
              <a:chOff x="2810934" y="1587499"/>
              <a:chExt cx="529168" cy="3770857"/>
            </a:xfrm>
            <a:grpFill/>
          </p:grpSpPr>
          <p:grpSp>
            <p:nvGrpSpPr>
              <p:cNvPr id="32" name="组合 31"/>
              <p:cNvGrpSpPr/>
              <p:nvPr/>
            </p:nvGrpSpPr>
            <p:grpSpPr>
              <a:xfrm>
                <a:off x="2810934" y="1587499"/>
                <a:ext cx="529168" cy="529168"/>
                <a:chOff x="2832100" y="1612899"/>
                <a:chExt cx="529168" cy="529168"/>
              </a:xfrm>
              <a:grpFill/>
            </p:grpSpPr>
            <p:sp>
              <p:nvSpPr>
                <p:cNvPr id="36" name="矩形 35"/>
                <p:cNvSpPr/>
                <p:nvPr>
                  <p:custDataLst>
                    <p:tags r:id="rId15"/>
                  </p:custDataLst>
                </p:nvPr>
              </p:nvSpPr>
              <p:spPr>
                <a:xfrm>
                  <a:off x="2832100" y="1612899"/>
                  <a:ext cx="529168" cy="17673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矩形 36"/>
                <p:cNvSpPr/>
                <p:nvPr>
                  <p:custDataLst>
                    <p:tags r:id="rId16"/>
                  </p:custDataLst>
                </p:nvPr>
              </p:nvSpPr>
              <p:spPr>
                <a:xfrm rot="16200000">
                  <a:off x="2655881" y="1789118"/>
                  <a:ext cx="529168" cy="17673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3" name="组合 32"/>
              <p:cNvGrpSpPr/>
              <p:nvPr/>
            </p:nvGrpSpPr>
            <p:grpSpPr>
              <a:xfrm rot="16200000">
                <a:off x="2810934" y="4829188"/>
                <a:ext cx="529168" cy="529168"/>
                <a:chOff x="2832100" y="1612899"/>
                <a:chExt cx="529168" cy="529168"/>
              </a:xfrm>
              <a:grpFill/>
            </p:grpSpPr>
            <p:sp>
              <p:nvSpPr>
                <p:cNvPr id="34" name="矩形 33"/>
                <p:cNvSpPr/>
                <p:nvPr>
                  <p:custDataLst>
                    <p:tags r:id="rId13"/>
                  </p:custDataLst>
                </p:nvPr>
              </p:nvSpPr>
              <p:spPr>
                <a:xfrm>
                  <a:off x="2832100" y="1612899"/>
                  <a:ext cx="529168" cy="17673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矩形 34"/>
                <p:cNvSpPr/>
                <p:nvPr>
                  <p:custDataLst>
                    <p:tags r:id="rId14"/>
                  </p:custDataLst>
                </p:nvPr>
              </p:nvSpPr>
              <p:spPr>
                <a:xfrm rot="16200000">
                  <a:off x="2655881" y="1789118"/>
                  <a:ext cx="529168" cy="17673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25" name="组合 24"/>
            <p:cNvGrpSpPr/>
            <p:nvPr/>
          </p:nvGrpSpPr>
          <p:grpSpPr>
            <a:xfrm rot="10800000">
              <a:off x="8959033" y="1587499"/>
              <a:ext cx="529168" cy="3770857"/>
              <a:chOff x="2810934" y="1587499"/>
              <a:chExt cx="529168" cy="3770857"/>
            </a:xfrm>
            <a:grpFill/>
          </p:grpSpPr>
          <p:grpSp>
            <p:nvGrpSpPr>
              <p:cNvPr id="26" name="组合 25"/>
              <p:cNvGrpSpPr/>
              <p:nvPr/>
            </p:nvGrpSpPr>
            <p:grpSpPr>
              <a:xfrm>
                <a:off x="2810934" y="1587499"/>
                <a:ext cx="529168" cy="529168"/>
                <a:chOff x="2832100" y="1612899"/>
                <a:chExt cx="529168" cy="529168"/>
              </a:xfrm>
              <a:grpFill/>
            </p:grpSpPr>
            <p:sp>
              <p:nvSpPr>
                <p:cNvPr id="30" name="矩形 29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2832100" y="1612899"/>
                  <a:ext cx="529168" cy="17673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矩形 30"/>
                <p:cNvSpPr/>
                <p:nvPr>
                  <p:custDataLst>
                    <p:tags r:id="rId12"/>
                  </p:custDataLst>
                </p:nvPr>
              </p:nvSpPr>
              <p:spPr>
                <a:xfrm rot="16200000">
                  <a:off x="2655881" y="1789118"/>
                  <a:ext cx="529168" cy="17673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 rot="16200000">
                <a:off x="2810934" y="4829188"/>
                <a:ext cx="529168" cy="529168"/>
                <a:chOff x="2832100" y="1612899"/>
                <a:chExt cx="529168" cy="529168"/>
              </a:xfrm>
              <a:grpFill/>
            </p:grpSpPr>
            <p:sp>
              <p:nvSpPr>
                <p:cNvPr id="28" name="矩形 27"/>
                <p:cNvSpPr/>
                <p:nvPr>
                  <p:custDataLst>
                    <p:tags r:id="rId9"/>
                  </p:custDataLst>
                </p:nvPr>
              </p:nvSpPr>
              <p:spPr>
                <a:xfrm>
                  <a:off x="2832100" y="1612899"/>
                  <a:ext cx="529168" cy="17673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矩形 28"/>
                <p:cNvSpPr/>
                <p:nvPr>
                  <p:custDataLst>
                    <p:tags r:id="rId10"/>
                  </p:custDataLst>
                </p:nvPr>
              </p:nvSpPr>
              <p:spPr>
                <a:xfrm rot="16200000">
                  <a:off x="2655881" y="1789118"/>
                  <a:ext cx="529168" cy="17673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4"/>
            </p:custDataLst>
          </p:nvPr>
        </p:nvSpPr>
        <p:spPr>
          <a:xfrm>
            <a:off x="3792854" y="3193261"/>
            <a:ext cx="4606925" cy="1187374"/>
          </a:xfrm>
        </p:spPr>
        <p:txBody>
          <a:bodyPr lIns="90000" tIns="46800" rIns="90000" bIns="46800" anchor="ctr" anchorCtr="0">
            <a:normAutofit/>
          </a:bodyPr>
          <a:lstStyle>
            <a:lvl1pPr algn="ctr">
              <a:defRPr sz="4800" b="0" spc="600" baseline="0">
                <a:solidFill>
                  <a:schemeClr val="accent1"/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5"/>
            </p:custDataLst>
          </p:nvPr>
        </p:nvSpPr>
        <p:spPr>
          <a:xfrm>
            <a:off x="3756661" y="4676775"/>
            <a:ext cx="4678045" cy="529167"/>
          </a:xfrm>
        </p:spPr>
        <p:txBody>
          <a:bodyPr lIns="90000" tIns="46800" rIns="90000" bIns="46800" anchor="ctr" anchorCtr="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000" u="none" strike="noStrike" kern="1200" cap="none" spc="200" normalizeH="0" baseline="0">
                <a:solidFill>
                  <a:schemeClr val="bg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lIns="90000" tIns="46800" rIns="90000" bIns="468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 lIns="90000" tIns="46800" rIns="90000" bIns="468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lIns="90000" tIns="46800" rIns="90000" bIns="468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0" y="952508"/>
            <a:ext cx="10852237" cy="5388907"/>
          </a:xfrm>
        </p:spPr>
        <p:txBody>
          <a:bodyPr lIns="90000" tIns="46800" rIns="90000" bIns="468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tx2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978888" y="4752411"/>
            <a:ext cx="529168" cy="529168"/>
            <a:chOff x="2757367" y="4829188"/>
            <a:chExt cx="529168" cy="529168"/>
          </a:xfrm>
          <a:solidFill>
            <a:schemeClr val="accent1"/>
          </a:solidFill>
        </p:grpSpPr>
        <p:sp>
          <p:nvSpPr>
            <p:cNvPr id="8" name="矩形 7"/>
            <p:cNvSpPr/>
            <p:nvPr>
              <p:custDataLst>
                <p:tags r:id="rId13"/>
              </p:custDataLst>
            </p:nvPr>
          </p:nvSpPr>
          <p:spPr>
            <a:xfrm rot="16200000">
              <a:off x="2581148" y="5005407"/>
              <a:ext cx="529168" cy="1767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>
              <p:custDataLst>
                <p:tags r:id="rId14"/>
              </p:custDataLst>
            </p:nvPr>
          </p:nvSpPr>
          <p:spPr>
            <a:xfrm rot="10800000">
              <a:off x="2757367" y="5181626"/>
              <a:ext cx="529168" cy="1767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 userDrawn="1">
            <p:custDataLst>
              <p:tags r:id="rId3"/>
            </p:custDataLst>
          </p:nvPr>
        </p:nvGrpSpPr>
        <p:grpSpPr>
          <a:xfrm rot="10800000">
            <a:off x="8078188" y="1869511"/>
            <a:ext cx="529168" cy="529168"/>
            <a:chOff x="2757367" y="4829188"/>
            <a:chExt cx="529168" cy="529168"/>
          </a:xfrm>
          <a:solidFill>
            <a:schemeClr val="accent1"/>
          </a:solidFill>
        </p:grpSpPr>
        <p:sp>
          <p:nvSpPr>
            <p:cNvPr id="11" name="矩形 10"/>
            <p:cNvSpPr/>
            <p:nvPr>
              <p:custDataLst>
                <p:tags r:id="rId11"/>
              </p:custDataLst>
            </p:nvPr>
          </p:nvSpPr>
          <p:spPr>
            <a:xfrm rot="16200000">
              <a:off x="2581148" y="5005407"/>
              <a:ext cx="529168" cy="1767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>
              <p:custDataLst>
                <p:tags r:id="rId12"/>
              </p:custDataLst>
            </p:nvPr>
          </p:nvSpPr>
          <p:spPr>
            <a:xfrm rot="10800000">
              <a:off x="2757367" y="5181626"/>
              <a:ext cx="529168" cy="1767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 userDrawn="1">
            <p:custDataLst>
              <p:tags r:id="rId4"/>
            </p:custDataLst>
          </p:nvPr>
        </p:nvSpPr>
        <p:spPr>
          <a:xfrm>
            <a:off x="610588" y="636621"/>
            <a:ext cx="284762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>
            <p:custDataLst>
              <p:tags r:id="rId5"/>
            </p:custDataLst>
          </p:nvPr>
        </p:nvSpPr>
        <p:spPr>
          <a:xfrm>
            <a:off x="610588" y="730947"/>
            <a:ext cx="284762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822517" y="2842895"/>
            <a:ext cx="5728469" cy="117221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6600" b="1" i="0" u="none" strike="noStrike" kern="1200" cap="none" spc="600" normalizeH="0" baseline="0" noProof="1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3" hasCustomPrompt="1"/>
            <p:custDataLst>
              <p:tags r:id="rId10"/>
            </p:custDataLst>
          </p:nvPr>
        </p:nvSpPr>
        <p:spPr>
          <a:xfrm>
            <a:off x="1822516" y="4127500"/>
            <a:ext cx="5728468" cy="624911"/>
          </a:xfrm>
        </p:spPr>
        <p:txBody>
          <a:bodyPr lIns="90000" tIns="0" rIns="90000" bIns="46800" anchor="t" anchorCtr="0">
            <a:normAutofit/>
          </a:bodyPr>
          <a:lstStyle>
            <a:lvl1pPr marL="0" indent="0">
              <a:buNone/>
              <a:defRPr sz="2400" spc="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flipH="1">
            <a:off x="11310338" y="6068131"/>
            <a:ext cx="529168" cy="529168"/>
            <a:chOff x="2757367" y="4829188"/>
            <a:chExt cx="529168" cy="529168"/>
          </a:xfrm>
          <a:solidFill>
            <a:schemeClr val="accent1"/>
          </a:solidFill>
        </p:grpSpPr>
        <p:sp>
          <p:nvSpPr>
            <p:cNvPr id="26" name="矩形 25"/>
            <p:cNvSpPr/>
            <p:nvPr>
              <p:custDataLst>
                <p:tags r:id="rId6"/>
              </p:custDataLst>
            </p:nvPr>
          </p:nvSpPr>
          <p:spPr>
            <a:xfrm rot="16200000">
              <a:off x="2581148" y="5005407"/>
              <a:ext cx="529168" cy="1767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32500" lnSpcReduction="20000"/>
            </a:bodyPr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7" name="矩形 26"/>
            <p:cNvSpPr/>
            <p:nvPr>
              <p:custDataLst>
                <p:tags r:id="rId7"/>
              </p:custDataLst>
            </p:nvPr>
          </p:nvSpPr>
          <p:spPr>
            <a:xfrm rot="10800000">
              <a:off x="2757367" y="5181626"/>
              <a:ext cx="529168" cy="1767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32500" lnSpcReduction="20000"/>
            </a:bodyPr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rtlCol="0" anchor="ctr">
            <a:normAutofit/>
          </a:bodyPr>
          <a:lstStyle/>
          <a:p>
            <a:pPr algn="ctr"/>
            <a:endParaRPr lang="zh-CN" altLang="en-US" cap="all" baseline="0">
              <a:latin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 userDrawn="1">
            <p:custDataLst>
              <p:tags r:id="rId2"/>
            </p:custDataLst>
          </p:nvPr>
        </p:nvGrpSpPr>
        <p:grpSpPr>
          <a:xfrm>
            <a:off x="10530205" y="6104890"/>
            <a:ext cx="1215390" cy="245110"/>
            <a:chOff x="476" y="9614"/>
            <a:chExt cx="1914" cy="386"/>
          </a:xfrm>
        </p:grpSpPr>
        <p:sp>
          <p:nvSpPr>
            <p:cNvPr id="10" name="矩形 9"/>
            <p:cNvSpPr/>
            <p:nvPr userDrawn="1">
              <p:custDataLst>
                <p:tags r:id="rId8"/>
              </p:custDataLst>
            </p:nvPr>
          </p:nvSpPr>
          <p:spPr>
            <a:xfrm>
              <a:off x="476" y="9780"/>
              <a:ext cx="1914" cy="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lang="zh-CN" altLang="en-US" cap="all" baseline="0">
                <a:latin typeface="Arial" panose="020B0604020202020204" pitchFamily="34" charset="0"/>
              </a:endParaRPr>
            </a:p>
          </p:txBody>
        </p:sp>
        <p:sp>
          <p:nvSpPr>
            <p:cNvPr id="14" name="矩形 13"/>
            <p:cNvSpPr/>
            <p:nvPr userDrawn="1">
              <p:custDataLst>
                <p:tags r:id="rId9"/>
              </p:custDataLst>
            </p:nvPr>
          </p:nvSpPr>
          <p:spPr>
            <a:xfrm>
              <a:off x="476" y="9928"/>
              <a:ext cx="1914" cy="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lang="zh-CN" altLang="en-US" cap="all" baseline="0">
                <a:latin typeface="Arial" panose="020B0604020202020204" pitchFamily="34" charset="0"/>
              </a:endParaRPr>
            </a:p>
          </p:txBody>
        </p:sp>
        <p:sp>
          <p:nvSpPr>
            <p:cNvPr id="13" name="矩形 12"/>
            <p:cNvSpPr/>
            <p:nvPr userDrawn="1">
              <p:custDataLst>
                <p:tags r:id="rId10"/>
              </p:custDataLst>
            </p:nvPr>
          </p:nvSpPr>
          <p:spPr>
            <a:xfrm>
              <a:off x="476" y="9614"/>
              <a:ext cx="1914" cy="7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lang="zh-CN" altLang="en-US" cap="all" baseline="0">
                <a:latin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281600" y="1249200"/>
            <a:ext cx="9626400" cy="723600"/>
          </a:xfrm>
        </p:spPr>
        <p:txBody>
          <a:bodyPr lIns="90000" tIns="46800" rIns="90000" bIns="46800" anchor="ctr">
            <a:normAutofit/>
          </a:bodyPr>
          <a:lstStyle>
            <a:lvl1pPr>
              <a:defRPr sz="3200" cap="all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281113" y="2163600"/>
            <a:ext cx="9626600" cy="3445200"/>
          </a:xfrm>
        </p:spPr>
        <p:txBody>
          <a:bodyPr lIns="90000" tIns="46800" rIns="90000" bIns="46800">
            <a:normAutofit/>
          </a:bodyPr>
          <a:lstStyle>
            <a:lvl1pPr>
              <a:defRPr cap="all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cap="all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cap="all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cap="all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cap="all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cap="all"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cap="all" baseline="0"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cap="all"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15" name="组合 14"/>
          <p:cNvGrpSpPr/>
          <p:nvPr userDrawn="1">
            <p:custDataLst>
              <p:tags r:id="rId2"/>
            </p:custDataLst>
          </p:nvPr>
        </p:nvGrpSpPr>
        <p:grpSpPr>
          <a:xfrm>
            <a:off x="302260" y="6104890"/>
            <a:ext cx="1215390" cy="245110"/>
            <a:chOff x="476" y="9614"/>
            <a:chExt cx="1914" cy="386"/>
          </a:xfrm>
        </p:grpSpPr>
        <p:sp>
          <p:nvSpPr>
            <p:cNvPr id="10" name="矩形 9"/>
            <p:cNvSpPr/>
            <p:nvPr userDrawn="1">
              <p:custDataLst>
                <p:tags r:id="rId9"/>
              </p:custDataLst>
            </p:nvPr>
          </p:nvSpPr>
          <p:spPr>
            <a:xfrm>
              <a:off x="476" y="9780"/>
              <a:ext cx="1914" cy="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lang="zh-CN" altLang="en-US" baseline="0">
                <a:latin typeface="Arial" panose="020B0604020202020204" pitchFamily="34" charset="0"/>
              </a:endParaRPr>
            </a:p>
          </p:txBody>
        </p:sp>
        <p:sp>
          <p:nvSpPr>
            <p:cNvPr id="14" name="矩形 13"/>
            <p:cNvSpPr/>
            <p:nvPr userDrawn="1">
              <p:custDataLst>
                <p:tags r:id="rId10"/>
              </p:custDataLst>
            </p:nvPr>
          </p:nvSpPr>
          <p:spPr>
            <a:xfrm>
              <a:off x="476" y="9928"/>
              <a:ext cx="1914" cy="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lang="zh-CN" altLang="en-US" baseline="0">
                <a:latin typeface="Arial" panose="020B0604020202020204" pitchFamily="34" charset="0"/>
              </a:endParaRPr>
            </a:p>
          </p:txBody>
        </p:sp>
        <p:sp>
          <p:nvSpPr>
            <p:cNvPr id="13" name="矩形 12"/>
            <p:cNvSpPr/>
            <p:nvPr userDrawn="1">
              <p:custDataLst>
                <p:tags r:id="rId11"/>
              </p:custDataLst>
            </p:nvPr>
          </p:nvSpPr>
          <p:spPr>
            <a:xfrm>
              <a:off x="476" y="9614"/>
              <a:ext cx="1914" cy="7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lang="zh-CN" altLang="en-US" baseline="0">
                <a:latin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lIns="90000" tIns="46800" rIns="90000" bIns="46800" anchor="ctr">
            <a:normAutofit/>
          </a:bodyPr>
          <a:lstStyle>
            <a:lvl1pPr>
              <a:defRPr sz="340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 flipH="1" flipV="1">
            <a:off x="11310338" y="306776"/>
            <a:ext cx="529168" cy="529168"/>
            <a:chOff x="2757367" y="4829188"/>
            <a:chExt cx="529168" cy="529168"/>
          </a:xfrm>
          <a:solidFill>
            <a:schemeClr val="accent1"/>
          </a:solidFill>
        </p:grpSpPr>
        <p:sp>
          <p:nvSpPr>
            <p:cNvPr id="26" name="矩形 25"/>
            <p:cNvSpPr/>
            <p:nvPr>
              <p:custDataLst>
                <p:tags r:id="rId9"/>
              </p:custDataLst>
            </p:nvPr>
          </p:nvSpPr>
          <p:spPr>
            <a:xfrm rot="16200000">
              <a:off x="2581148" y="5005407"/>
              <a:ext cx="529168" cy="1767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32500" lnSpcReduction="20000"/>
            </a:bodyPr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7" name="矩形 26"/>
            <p:cNvSpPr/>
            <p:nvPr>
              <p:custDataLst>
                <p:tags r:id="rId10"/>
              </p:custDataLst>
            </p:nvPr>
          </p:nvSpPr>
          <p:spPr>
            <a:xfrm rot="10800000">
              <a:off x="2757367" y="5181626"/>
              <a:ext cx="529168" cy="1767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32500" lnSpcReduction="20000"/>
            </a:bodyPr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lIns="90000" tIns="46800" rIns="90000" bIns="46800" anchor="ctr">
            <a:normAutofit/>
          </a:bodyPr>
          <a:lstStyle>
            <a:lvl1pPr algn="ctr">
              <a:defRPr sz="340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 lIns="90000" tIns="46800" rIns="90000" bIns="46800">
            <a:normAutofit/>
          </a:bodyPr>
          <a:lstStyle>
            <a:lvl1pPr algn="ctr"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350238" y="6068131"/>
            <a:ext cx="529168" cy="529168"/>
            <a:chOff x="2757367" y="4829188"/>
            <a:chExt cx="529168" cy="529168"/>
          </a:xfrm>
          <a:solidFill>
            <a:schemeClr val="accent1"/>
          </a:solidFill>
        </p:grpSpPr>
        <p:sp>
          <p:nvSpPr>
            <p:cNvPr id="26" name="矩形 25"/>
            <p:cNvSpPr/>
            <p:nvPr>
              <p:custDataLst>
                <p:tags r:id="rId9"/>
              </p:custDataLst>
            </p:nvPr>
          </p:nvSpPr>
          <p:spPr>
            <a:xfrm rot="16200000">
              <a:off x="2581148" y="5005407"/>
              <a:ext cx="529168" cy="1767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32500" lnSpcReduction="20000"/>
            </a:bodyPr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7" name="矩形 26"/>
            <p:cNvSpPr/>
            <p:nvPr>
              <p:custDataLst>
                <p:tags r:id="rId10"/>
              </p:custDataLst>
            </p:nvPr>
          </p:nvSpPr>
          <p:spPr>
            <a:xfrm rot="10800000">
              <a:off x="2757367" y="5181626"/>
              <a:ext cx="529168" cy="1767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32500" lnSpcReduction="20000"/>
            </a:bodyPr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lIns="90000" tIns="46800" rIns="90000" bIns="46800" anchor="ctr">
            <a:normAutofit/>
          </a:bodyPr>
          <a:lstStyle>
            <a:lvl1pPr algn="ctr">
              <a:defRPr sz="3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11527790" y="469900"/>
            <a:ext cx="284480" cy="139700"/>
            <a:chOff x="962" y="1003"/>
            <a:chExt cx="448" cy="220"/>
          </a:xfrm>
        </p:grpSpPr>
        <p:sp>
          <p:nvSpPr>
            <p:cNvPr id="6" name="矩形 5"/>
            <p:cNvSpPr/>
            <p:nvPr userDrawn="1">
              <p:custDataLst>
                <p:tags r:id="rId11"/>
              </p:custDataLst>
            </p:nvPr>
          </p:nvSpPr>
          <p:spPr>
            <a:xfrm>
              <a:off x="962" y="1003"/>
              <a:ext cx="448" cy="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lang="zh-CN" altLang="en-US" baseline="0">
                <a:latin typeface="Arial" panose="020B0604020202020204" pitchFamily="34" charset="0"/>
              </a:endParaRPr>
            </a:p>
          </p:txBody>
        </p:sp>
        <p:sp>
          <p:nvSpPr>
            <p:cNvPr id="14" name="矩形 13"/>
            <p:cNvSpPr/>
            <p:nvPr userDrawn="1">
              <p:custDataLst>
                <p:tags r:id="rId12"/>
              </p:custDataLst>
            </p:nvPr>
          </p:nvSpPr>
          <p:spPr>
            <a:xfrm>
              <a:off x="962" y="1151"/>
              <a:ext cx="448" cy="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25000" lnSpcReduction="20000"/>
            </a:bodyPr>
            <a:lstStyle/>
            <a:p>
              <a:pPr algn="ctr"/>
              <a:endParaRPr lang="zh-CN" altLang="en-US" baseline="0">
                <a:latin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 lIns="90000" tIns="46800" rIns="90000" bIns="46800">
            <a:normAutofit/>
          </a:bodyPr>
          <a:lstStyle>
            <a:lvl1pPr>
              <a:defRPr sz="220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 flipH="1" flipV="1">
            <a:off x="11310338" y="306776"/>
            <a:ext cx="529168" cy="529168"/>
            <a:chOff x="2757367" y="4829188"/>
            <a:chExt cx="529168" cy="529168"/>
          </a:xfrm>
          <a:solidFill>
            <a:schemeClr val="accent1"/>
          </a:solidFill>
        </p:grpSpPr>
        <p:sp>
          <p:nvSpPr>
            <p:cNvPr id="26" name="矩形 25"/>
            <p:cNvSpPr/>
            <p:nvPr>
              <p:custDataLst>
                <p:tags r:id="rId11"/>
              </p:custDataLst>
            </p:nvPr>
          </p:nvSpPr>
          <p:spPr>
            <a:xfrm rot="16200000">
              <a:off x="2581148" y="5005407"/>
              <a:ext cx="529168" cy="1767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32500" lnSpcReduction="20000"/>
            </a:bodyPr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7" name="矩形 26"/>
            <p:cNvSpPr/>
            <p:nvPr>
              <p:custDataLst>
                <p:tags r:id="rId12"/>
              </p:custDataLst>
            </p:nvPr>
          </p:nvSpPr>
          <p:spPr>
            <a:xfrm rot="10800000">
              <a:off x="2757367" y="5181626"/>
              <a:ext cx="529168" cy="1767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32500" lnSpcReduction="20000"/>
            </a:bodyPr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 userDrawn="1">
            <p:custDataLst>
              <p:tags r:id="rId3"/>
            </p:custDataLst>
          </p:nvPr>
        </p:nvGrpSpPr>
        <p:grpSpPr>
          <a:xfrm>
            <a:off x="350238" y="6068131"/>
            <a:ext cx="529168" cy="529168"/>
            <a:chOff x="2757367" y="4829188"/>
            <a:chExt cx="529168" cy="529168"/>
          </a:xfrm>
          <a:solidFill>
            <a:schemeClr val="accent1"/>
          </a:solidFill>
        </p:grpSpPr>
        <p:sp>
          <p:nvSpPr>
            <p:cNvPr id="9" name="矩形 8"/>
            <p:cNvSpPr/>
            <p:nvPr>
              <p:custDataLst>
                <p:tags r:id="rId9"/>
              </p:custDataLst>
            </p:nvPr>
          </p:nvSpPr>
          <p:spPr>
            <a:xfrm rot="16200000">
              <a:off x="2581148" y="5005407"/>
              <a:ext cx="529168" cy="1767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32500" lnSpcReduction="20000"/>
            </a:bodyPr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10"/>
              </p:custDataLst>
            </p:nvPr>
          </p:nvSpPr>
          <p:spPr>
            <a:xfrm rot="10800000">
              <a:off x="2757367" y="5181626"/>
              <a:ext cx="529168" cy="1767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rtlCol="0" anchor="ctr">
              <a:normAutofit fontScale="32500" lnSpcReduction="20000"/>
            </a:bodyPr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lIns="90000" tIns="46800" rIns="90000" bIns="46800" anchor="b">
            <a:normAutofit/>
          </a:bodyPr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 lIns="90000" tIns="46800" rIns="90000" bIns="46800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tx2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 userDrawn="1">
            <p:custDataLst>
              <p:tags r:id="rId2"/>
            </p:custDataLst>
          </p:nvPr>
        </p:nvGrpSpPr>
        <p:grpSpPr>
          <a:xfrm>
            <a:off x="2926725" y="2565935"/>
            <a:ext cx="6373064" cy="1747859"/>
            <a:chOff x="2931418" y="2448984"/>
            <a:chExt cx="6373064" cy="1747859"/>
          </a:xfrm>
        </p:grpSpPr>
        <p:grpSp>
          <p:nvGrpSpPr>
            <p:cNvPr id="15" name="组合 14"/>
            <p:cNvGrpSpPr/>
            <p:nvPr/>
          </p:nvGrpSpPr>
          <p:grpSpPr>
            <a:xfrm rot="16200000">
              <a:off x="2931418" y="3667675"/>
              <a:ext cx="529168" cy="529168"/>
              <a:chOff x="3442980" y="3772434"/>
              <a:chExt cx="529168" cy="529168"/>
            </a:xfrm>
          </p:grpSpPr>
          <p:sp>
            <p:nvSpPr>
              <p:cNvPr id="16" name="矩形 1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42980" y="3772434"/>
                <a:ext cx="529168" cy="17673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>
                <p:custDataLst>
                  <p:tags r:id="rId12"/>
                </p:custDataLst>
              </p:nvPr>
            </p:nvSpPr>
            <p:spPr>
              <a:xfrm rot="16200000">
                <a:off x="3266761" y="3948653"/>
                <a:ext cx="529168" cy="17673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矩形 10"/>
            <p:cNvSpPr/>
            <p:nvPr>
              <p:custDataLst>
                <p:tags r:id="rId8"/>
              </p:custDataLst>
            </p:nvPr>
          </p:nvSpPr>
          <p:spPr>
            <a:xfrm>
              <a:off x="8774714" y="2448984"/>
              <a:ext cx="529168" cy="6640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>
              <p:custDataLst>
                <p:tags r:id="rId9"/>
              </p:custDataLst>
            </p:nvPr>
          </p:nvSpPr>
          <p:spPr>
            <a:xfrm>
              <a:off x="8774714" y="2576183"/>
              <a:ext cx="529168" cy="6640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>
              <p:custDataLst>
                <p:tags r:id="rId10"/>
              </p:custDataLst>
            </p:nvPr>
          </p:nvSpPr>
          <p:spPr>
            <a:xfrm flipV="1">
              <a:off x="9191522" y="3060734"/>
              <a:ext cx="112960" cy="1129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678382" y="3231243"/>
            <a:ext cx="5746173" cy="769441"/>
          </a:xfrm>
        </p:spPr>
        <p:txBody>
          <a:bodyPr lIns="90000" tIns="46800" rIns="90000" bIns="0" anchor="b" anchorCtr="0">
            <a:normAutofit/>
          </a:bodyPr>
          <a:lstStyle>
            <a:lvl1pPr algn="l">
              <a:defRPr sz="3600" b="0" u="none" strike="noStrike" kern="1200" cap="none" spc="300" normalizeH="0" baseline="0">
                <a:solidFill>
                  <a:schemeClr val="bg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3678382" y="4115054"/>
            <a:ext cx="5746173" cy="802936"/>
          </a:xfrm>
        </p:spPr>
        <p:txBody>
          <a:bodyPr lIns="90000" tIns="0" rIns="90000" bIns="46800" anchor="t" anchorCtr="0">
            <a:normAutofit/>
          </a:bodyPr>
          <a:lstStyle>
            <a:lvl1pPr marL="0" indent="0" algn="l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FD9D74-47D9-4702-A33C-335B63B48DBF}" type="datetimeFigureOut">
              <a:rPr lang="zh-CN" altLang="en-US" smtClean="0"/>
              <a:t>2022/6/2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indent="0" eaLnBrk="1" fontAlgn="auto" latinLnBrk="0" hangingPunct="1">
              <a:def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indent="0" eaLnBrk="1" fontAlgn="auto" latinLnBrk="0" hangingPunct="1">
              <a:def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indent="0" eaLnBrk="1" fontAlgn="auto" latinLnBrk="0" hangingPunct="1">
              <a:def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 indent="0" eaLnBrk="1" fontAlgn="auto" latinLnBrk="0" hangingPunct="1">
              <a:def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900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bg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bg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bg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bg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bg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bg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71.xml"/><Relationship Id="rId2" Type="http://schemas.openxmlformats.org/officeDocument/2006/relationships/tags" Target="../tags/tag170.xml"/><Relationship Id="rId1" Type="http://schemas.openxmlformats.org/officeDocument/2006/relationships/tags" Target="../tags/tag169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7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293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92.xml"/><Relationship Id="rId1" Type="http://schemas.openxmlformats.org/officeDocument/2006/relationships/tags" Target="../tags/tag291.xml"/><Relationship Id="rId6" Type="http://schemas.openxmlformats.org/officeDocument/2006/relationships/tags" Target="../tags/tag296.xml"/><Relationship Id="rId5" Type="http://schemas.openxmlformats.org/officeDocument/2006/relationships/tags" Target="../tags/tag295.xml"/><Relationship Id="rId4" Type="http://schemas.openxmlformats.org/officeDocument/2006/relationships/tags" Target="../tags/tag294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299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98.xml"/><Relationship Id="rId1" Type="http://schemas.openxmlformats.org/officeDocument/2006/relationships/tags" Target="../tags/tag297.xml"/><Relationship Id="rId6" Type="http://schemas.openxmlformats.org/officeDocument/2006/relationships/tags" Target="../tags/tag302.xml"/><Relationship Id="rId5" Type="http://schemas.openxmlformats.org/officeDocument/2006/relationships/tags" Target="../tags/tag301.xml"/><Relationship Id="rId10" Type="http://schemas.openxmlformats.org/officeDocument/2006/relationships/image" Target="../media/image10.png"/><Relationship Id="rId4" Type="http://schemas.openxmlformats.org/officeDocument/2006/relationships/tags" Target="../tags/tag300.xml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310.xml"/><Relationship Id="rId13" Type="http://schemas.openxmlformats.org/officeDocument/2006/relationships/tags" Target="../tags/tag315.xml"/><Relationship Id="rId3" Type="http://schemas.openxmlformats.org/officeDocument/2006/relationships/tags" Target="../tags/tag305.xml"/><Relationship Id="rId7" Type="http://schemas.openxmlformats.org/officeDocument/2006/relationships/tags" Target="../tags/tag309.xml"/><Relationship Id="rId12" Type="http://schemas.openxmlformats.org/officeDocument/2006/relationships/tags" Target="../tags/tag314.xml"/><Relationship Id="rId17" Type="http://schemas.openxmlformats.org/officeDocument/2006/relationships/image" Target="../media/image2.png"/><Relationship Id="rId2" Type="http://schemas.openxmlformats.org/officeDocument/2006/relationships/tags" Target="../tags/tag304.xml"/><Relationship Id="rId16" Type="http://schemas.openxmlformats.org/officeDocument/2006/relationships/image" Target="../media/image11.png"/><Relationship Id="rId1" Type="http://schemas.openxmlformats.org/officeDocument/2006/relationships/tags" Target="../tags/tag303.xml"/><Relationship Id="rId6" Type="http://schemas.openxmlformats.org/officeDocument/2006/relationships/tags" Target="../tags/tag308.xml"/><Relationship Id="rId11" Type="http://schemas.openxmlformats.org/officeDocument/2006/relationships/tags" Target="../tags/tag313.xml"/><Relationship Id="rId5" Type="http://schemas.openxmlformats.org/officeDocument/2006/relationships/tags" Target="../tags/tag307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312.xml"/><Relationship Id="rId4" Type="http://schemas.openxmlformats.org/officeDocument/2006/relationships/tags" Target="../tags/tag306.xml"/><Relationship Id="rId9" Type="http://schemas.openxmlformats.org/officeDocument/2006/relationships/tags" Target="../tags/tag311.xml"/><Relationship Id="rId14" Type="http://schemas.openxmlformats.org/officeDocument/2006/relationships/tags" Target="../tags/tag31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19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318.xml"/><Relationship Id="rId1" Type="http://schemas.openxmlformats.org/officeDocument/2006/relationships/tags" Target="../tags/tag317.xml"/><Relationship Id="rId6" Type="http://schemas.openxmlformats.org/officeDocument/2006/relationships/tags" Target="../tags/tag322.xml"/><Relationship Id="rId5" Type="http://schemas.openxmlformats.org/officeDocument/2006/relationships/tags" Target="../tags/tag321.xml"/><Relationship Id="rId4" Type="http://schemas.openxmlformats.org/officeDocument/2006/relationships/tags" Target="../tags/tag32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25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324.xml"/><Relationship Id="rId1" Type="http://schemas.openxmlformats.org/officeDocument/2006/relationships/tags" Target="../tags/tag323.xml"/><Relationship Id="rId6" Type="http://schemas.openxmlformats.org/officeDocument/2006/relationships/tags" Target="../tags/tag328.xml"/><Relationship Id="rId5" Type="http://schemas.openxmlformats.org/officeDocument/2006/relationships/tags" Target="../tags/tag327.xml"/><Relationship Id="rId4" Type="http://schemas.openxmlformats.org/officeDocument/2006/relationships/tags" Target="../tags/tag32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31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330.xml"/><Relationship Id="rId1" Type="http://schemas.openxmlformats.org/officeDocument/2006/relationships/tags" Target="../tags/tag329.xml"/><Relationship Id="rId6" Type="http://schemas.openxmlformats.org/officeDocument/2006/relationships/tags" Target="../tags/tag334.xml"/><Relationship Id="rId5" Type="http://schemas.openxmlformats.org/officeDocument/2006/relationships/tags" Target="../tags/tag333.xml"/><Relationship Id="rId4" Type="http://schemas.openxmlformats.org/officeDocument/2006/relationships/tags" Target="../tags/tag33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337.xml"/><Relationship Id="rId7" Type="http://schemas.openxmlformats.org/officeDocument/2006/relationships/image" Target="../media/image2.png"/><Relationship Id="rId2" Type="http://schemas.openxmlformats.org/officeDocument/2006/relationships/tags" Target="../tags/tag336.xml"/><Relationship Id="rId1" Type="http://schemas.openxmlformats.org/officeDocument/2006/relationships/tags" Target="../tags/tag335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15.png"/><Relationship Id="rId5" Type="http://schemas.openxmlformats.org/officeDocument/2006/relationships/tags" Target="../tags/tag339.xml"/><Relationship Id="rId10" Type="http://schemas.openxmlformats.org/officeDocument/2006/relationships/image" Target="../media/image14.png"/><Relationship Id="rId4" Type="http://schemas.openxmlformats.org/officeDocument/2006/relationships/tags" Target="../tags/tag338.xml"/><Relationship Id="rId9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42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341.xml"/><Relationship Id="rId1" Type="http://schemas.openxmlformats.org/officeDocument/2006/relationships/tags" Target="../tags/tag340.xml"/><Relationship Id="rId6" Type="http://schemas.openxmlformats.org/officeDocument/2006/relationships/tags" Target="../tags/tag345.xml"/><Relationship Id="rId5" Type="http://schemas.openxmlformats.org/officeDocument/2006/relationships/tags" Target="../tags/tag344.xml"/><Relationship Id="rId4" Type="http://schemas.openxmlformats.org/officeDocument/2006/relationships/tags" Target="../tags/tag34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48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347.xml"/><Relationship Id="rId1" Type="http://schemas.openxmlformats.org/officeDocument/2006/relationships/tags" Target="../tags/tag346.xml"/><Relationship Id="rId6" Type="http://schemas.openxmlformats.org/officeDocument/2006/relationships/tags" Target="../tags/tag351.xml"/><Relationship Id="rId5" Type="http://schemas.openxmlformats.org/officeDocument/2006/relationships/tags" Target="../tags/tag350.xml"/><Relationship Id="rId4" Type="http://schemas.openxmlformats.org/officeDocument/2006/relationships/tags" Target="../tags/tag34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359.xml"/><Relationship Id="rId13" Type="http://schemas.openxmlformats.org/officeDocument/2006/relationships/tags" Target="../tags/tag364.xml"/><Relationship Id="rId18" Type="http://schemas.openxmlformats.org/officeDocument/2006/relationships/tags" Target="../tags/tag369.xml"/><Relationship Id="rId3" Type="http://schemas.openxmlformats.org/officeDocument/2006/relationships/tags" Target="../tags/tag354.xml"/><Relationship Id="rId21" Type="http://schemas.openxmlformats.org/officeDocument/2006/relationships/tags" Target="../tags/tag372.xml"/><Relationship Id="rId7" Type="http://schemas.openxmlformats.org/officeDocument/2006/relationships/tags" Target="../tags/tag358.xml"/><Relationship Id="rId12" Type="http://schemas.openxmlformats.org/officeDocument/2006/relationships/tags" Target="../tags/tag363.xml"/><Relationship Id="rId17" Type="http://schemas.openxmlformats.org/officeDocument/2006/relationships/tags" Target="../tags/tag368.xml"/><Relationship Id="rId25" Type="http://schemas.openxmlformats.org/officeDocument/2006/relationships/image" Target="../media/image2.png"/><Relationship Id="rId2" Type="http://schemas.openxmlformats.org/officeDocument/2006/relationships/tags" Target="../tags/tag353.xml"/><Relationship Id="rId16" Type="http://schemas.openxmlformats.org/officeDocument/2006/relationships/tags" Target="../tags/tag367.xml"/><Relationship Id="rId20" Type="http://schemas.openxmlformats.org/officeDocument/2006/relationships/tags" Target="../tags/tag371.xml"/><Relationship Id="rId1" Type="http://schemas.openxmlformats.org/officeDocument/2006/relationships/tags" Target="../tags/tag352.xml"/><Relationship Id="rId6" Type="http://schemas.openxmlformats.org/officeDocument/2006/relationships/tags" Target="../tags/tag357.xml"/><Relationship Id="rId11" Type="http://schemas.openxmlformats.org/officeDocument/2006/relationships/tags" Target="../tags/tag362.xml"/><Relationship Id="rId24" Type="http://schemas.openxmlformats.org/officeDocument/2006/relationships/image" Target="../media/image16.png"/><Relationship Id="rId5" Type="http://schemas.openxmlformats.org/officeDocument/2006/relationships/tags" Target="../tags/tag356.xml"/><Relationship Id="rId15" Type="http://schemas.openxmlformats.org/officeDocument/2006/relationships/tags" Target="../tags/tag366.xml"/><Relationship Id="rId23" Type="http://schemas.openxmlformats.org/officeDocument/2006/relationships/slideLayout" Target="../slideLayouts/slideLayout7.xml"/><Relationship Id="rId10" Type="http://schemas.openxmlformats.org/officeDocument/2006/relationships/tags" Target="../tags/tag361.xml"/><Relationship Id="rId19" Type="http://schemas.openxmlformats.org/officeDocument/2006/relationships/tags" Target="../tags/tag370.xml"/><Relationship Id="rId4" Type="http://schemas.openxmlformats.org/officeDocument/2006/relationships/tags" Target="../tags/tag355.xml"/><Relationship Id="rId9" Type="http://schemas.openxmlformats.org/officeDocument/2006/relationships/tags" Target="../tags/tag360.xml"/><Relationship Id="rId14" Type="http://schemas.openxmlformats.org/officeDocument/2006/relationships/tags" Target="../tags/tag365.xml"/><Relationship Id="rId22" Type="http://schemas.openxmlformats.org/officeDocument/2006/relationships/tags" Target="../tags/tag37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80.xml"/><Relationship Id="rId13" Type="http://schemas.openxmlformats.org/officeDocument/2006/relationships/tags" Target="../tags/tag185.xml"/><Relationship Id="rId18" Type="http://schemas.openxmlformats.org/officeDocument/2006/relationships/tags" Target="../tags/tag190.xml"/><Relationship Id="rId3" Type="http://schemas.openxmlformats.org/officeDocument/2006/relationships/tags" Target="../tags/tag175.xml"/><Relationship Id="rId21" Type="http://schemas.openxmlformats.org/officeDocument/2006/relationships/image" Target="../media/image2.png"/><Relationship Id="rId7" Type="http://schemas.openxmlformats.org/officeDocument/2006/relationships/tags" Target="../tags/tag179.xml"/><Relationship Id="rId12" Type="http://schemas.openxmlformats.org/officeDocument/2006/relationships/tags" Target="../tags/tag184.xml"/><Relationship Id="rId17" Type="http://schemas.openxmlformats.org/officeDocument/2006/relationships/tags" Target="../tags/tag189.xml"/><Relationship Id="rId2" Type="http://schemas.openxmlformats.org/officeDocument/2006/relationships/tags" Target="../tags/tag174.xml"/><Relationship Id="rId16" Type="http://schemas.openxmlformats.org/officeDocument/2006/relationships/tags" Target="../tags/tag188.xml"/><Relationship Id="rId20" Type="http://schemas.openxmlformats.org/officeDocument/2006/relationships/slideLayout" Target="../slideLayouts/slideLayout6.xml"/><Relationship Id="rId1" Type="http://schemas.openxmlformats.org/officeDocument/2006/relationships/tags" Target="../tags/tag173.xml"/><Relationship Id="rId6" Type="http://schemas.openxmlformats.org/officeDocument/2006/relationships/tags" Target="../tags/tag178.xml"/><Relationship Id="rId11" Type="http://schemas.openxmlformats.org/officeDocument/2006/relationships/tags" Target="../tags/tag183.xml"/><Relationship Id="rId5" Type="http://schemas.openxmlformats.org/officeDocument/2006/relationships/tags" Target="../tags/tag177.xml"/><Relationship Id="rId15" Type="http://schemas.openxmlformats.org/officeDocument/2006/relationships/tags" Target="../tags/tag187.xml"/><Relationship Id="rId10" Type="http://schemas.openxmlformats.org/officeDocument/2006/relationships/tags" Target="../tags/tag182.xml"/><Relationship Id="rId19" Type="http://schemas.openxmlformats.org/officeDocument/2006/relationships/tags" Target="../tags/tag191.xml"/><Relationship Id="rId4" Type="http://schemas.openxmlformats.org/officeDocument/2006/relationships/tags" Target="../tags/tag176.xml"/><Relationship Id="rId9" Type="http://schemas.openxmlformats.org/officeDocument/2006/relationships/tags" Target="../tags/tag181.xml"/><Relationship Id="rId14" Type="http://schemas.openxmlformats.org/officeDocument/2006/relationships/tags" Target="../tags/tag18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376.xml"/><Relationship Id="rId7" Type="http://schemas.openxmlformats.org/officeDocument/2006/relationships/image" Target="../media/image2.png"/><Relationship Id="rId2" Type="http://schemas.openxmlformats.org/officeDocument/2006/relationships/tags" Target="../tags/tag375.xml"/><Relationship Id="rId1" Type="http://schemas.openxmlformats.org/officeDocument/2006/relationships/tags" Target="../tags/tag37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78.xml"/><Relationship Id="rId4" Type="http://schemas.openxmlformats.org/officeDocument/2006/relationships/tags" Target="../tags/tag377.xml"/><Relationship Id="rId9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381.xml"/><Relationship Id="rId7" Type="http://schemas.openxmlformats.org/officeDocument/2006/relationships/image" Target="../media/image2.png"/><Relationship Id="rId2" Type="http://schemas.openxmlformats.org/officeDocument/2006/relationships/tags" Target="../tags/tag380.xml"/><Relationship Id="rId1" Type="http://schemas.openxmlformats.org/officeDocument/2006/relationships/tags" Target="../tags/tag379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83.xml"/><Relationship Id="rId4" Type="http://schemas.openxmlformats.org/officeDocument/2006/relationships/tags" Target="../tags/tag382.xml"/><Relationship Id="rId9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86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385.xml"/><Relationship Id="rId1" Type="http://schemas.openxmlformats.org/officeDocument/2006/relationships/tags" Target="../tags/tag384.xml"/><Relationship Id="rId6" Type="http://schemas.openxmlformats.org/officeDocument/2006/relationships/tags" Target="../tags/tag389.xml"/><Relationship Id="rId5" Type="http://schemas.openxmlformats.org/officeDocument/2006/relationships/tags" Target="../tags/tag388.xml"/><Relationship Id="rId4" Type="http://schemas.openxmlformats.org/officeDocument/2006/relationships/tags" Target="../tags/tag38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92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391.xml"/><Relationship Id="rId1" Type="http://schemas.openxmlformats.org/officeDocument/2006/relationships/tags" Target="../tags/tag390.xml"/><Relationship Id="rId6" Type="http://schemas.openxmlformats.org/officeDocument/2006/relationships/tags" Target="../tags/tag395.xml"/><Relationship Id="rId5" Type="http://schemas.openxmlformats.org/officeDocument/2006/relationships/tags" Target="../tags/tag394.xml"/><Relationship Id="rId10" Type="http://schemas.openxmlformats.org/officeDocument/2006/relationships/image" Target="../media/image22.png"/><Relationship Id="rId4" Type="http://schemas.openxmlformats.org/officeDocument/2006/relationships/tags" Target="../tags/tag393.xml"/><Relationship Id="rId9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98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397.xml"/><Relationship Id="rId1" Type="http://schemas.openxmlformats.org/officeDocument/2006/relationships/tags" Target="../tags/tag396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tags" Target="../tags/tag399.xml"/><Relationship Id="rId9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403.xml"/><Relationship Id="rId1" Type="http://schemas.openxmlformats.org/officeDocument/2006/relationships/tags" Target="../tags/tag40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tags" Target="../tags/tag204.xml"/><Relationship Id="rId18" Type="http://schemas.openxmlformats.org/officeDocument/2006/relationships/tags" Target="../tags/tag209.xml"/><Relationship Id="rId26" Type="http://schemas.openxmlformats.org/officeDocument/2006/relationships/tags" Target="../tags/tag217.xml"/><Relationship Id="rId3" Type="http://schemas.openxmlformats.org/officeDocument/2006/relationships/tags" Target="../tags/tag194.xml"/><Relationship Id="rId21" Type="http://schemas.openxmlformats.org/officeDocument/2006/relationships/tags" Target="../tags/tag212.xml"/><Relationship Id="rId34" Type="http://schemas.openxmlformats.org/officeDocument/2006/relationships/tags" Target="../tags/tag225.xml"/><Relationship Id="rId7" Type="http://schemas.openxmlformats.org/officeDocument/2006/relationships/tags" Target="../tags/tag198.xml"/><Relationship Id="rId12" Type="http://schemas.openxmlformats.org/officeDocument/2006/relationships/tags" Target="../tags/tag203.xml"/><Relationship Id="rId17" Type="http://schemas.openxmlformats.org/officeDocument/2006/relationships/tags" Target="../tags/tag208.xml"/><Relationship Id="rId25" Type="http://schemas.openxmlformats.org/officeDocument/2006/relationships/tags" Target="../tags/tag216.xml"/><Relationship Id="rId33" Type="http://schemas.openxmlformats.org/officeDocument/2006/relationships/tags" Target="../tags/tag224.xml"/><Relationship Id="rId2" Type="http://schemas.openxmlformats.org/officeDocument/2006/relationships/tags" Target="../tags/tag193.xml"/><Relationship Id="rId16" Type="http://schemas.openxmlformats.org/officeDocument/2006/relationships/tags" Target="../tags/tag207.xml"/><Relationship Id="rId20" Type="http://schemas.openxmlformats.org/officeDocument/2006/relationships/tags" Target="../tags/tag211.xml"/><Relationship Id="rId29" Type="http://schemas.openxmlformats.org/officeDocument/2006/relationships/tags" Target="../tags/tag220.xml"/><Relationship Id="rId1" Type="http://schemas.openxmlformats.org/officeDocument/2006/relationships/tags" Target="../tags/tag192.xml"/><Relationship Id="rId6" Type="http://schemas.openxmlformats.org/officeDocument/2006/relationships/tags" Target="../tags/tag197.xml"/><Relationship Id="rId11" Type="http://schemas.openxmlformats.org/officeDocument/2006/relationships/tags" Target="../tags/tag202.xml"/><Relationship Id="rId24" Type="http://schemas.openxmlformats.org/officeDocument/2006/relationships/tags" Target="../tags/tag215.xml"/><Relationship Id="rId32" Type="http://schemas.openxmlformats.org/officeDocument/2006/relationships/tags" Target="../tags/tag223.xml"/><Relationship Id="rId5" Type="http://schemas.openxmlformats.org/officeDocument/2006/relationships/tags" Target="../tags/tag196.xml"/><Relationship Id="rId15" Type="http://schemas.openxmlformats.org/officeDocument/2006/relationships/tags" Target="../tags/tag206.xml"/><Relationship Id="rId23" Type="http://schemas.openxmlformats.org/officeDocument/2006/relationships/tags" Target="../tags/tag214.xml"/><Relationship Id="rId28" Type="http://schemas.openxmlformats.org/officeDocument/2006/relationships/tags" Target="../tags/tag219.xml"/><Relationship Id="rId36" Type="http://schemas.openxmlformats.org/officeDocument/2006/relationships/image" Target="../media/image2.png"/><Relationship Id="rId10" Type="http://schemas.openxmlformats.org/officeDocument/2006/relationships/tags" Target="../tags/tag201.xml"/><Relationship Id="rId19" Type="http://schemas.openxmlformats.org/officeDocument/2006/relationships/tags" Target="../tags/tag210.xml"/><Relationship Id="rId31" Type="http://schemas.openxmlformats.org/officeDocument/2006/relationships/tags" Target="../tags/tag222.xml"/><Relationship Id="rId4" Type="http://schemas.openxmlformats.org/officeDocument/2006/relationships/tags" Target="../tags/tag195.xml"/><Relationship Id="rId9" Type="http://schemas.openxmlformats.org/officeDocument/2006/relationships/tags" Target="../tags/tag200.xml"/><Relationship Id="rId14" Type="http://schemas.openxmlformats.org/officeDocument/2006/relationships/tags" Target="../tags/tag205.xml"/><Relationship Id="rId22" Type="http://schemas.openxmlformats.org/officeDocument/2006/relationships/tags" Target="../tags/tag213.xml"/><Relationship Id="rId27" Type="http://schemas.openxmlformats.org/officeDocument/2006/relationships/tags" Target="../tags/tag218.xml"/><Relationship Id="rId30" Type="http://schemas.openxmlformats.org/officeDocument/2006/relationships/tags" Target="../tags/tag221.xml"/><Relationship Id="rId35" Type="http://schemas.openxmlformats.org/officeDocument/2006/relationships/slideLayout" Target="../slideLayouts/slideLayout7.xml"/><Relationship Id="rId8" Type="http://schemas.openxmlformats.org/officeDocument/2006/relationships/tags" Target="../tags/tag19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228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27.xml"/><Relationship Id="rId1" Type="http://schemas.openxmlformats.org/officeDocument/2006/relationships/tags" Target="../tags/tag226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tags" Target="../tags/tag229.xml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39.xml"/><Relationship Id="rId13" Type="http://schemas.openxmlformats.org/officeDocument/2006/relationships/image" Target="../media/image4.png"/><Relationship Id="rId3" Type="http://schemas.openxmlformats.org/officeDocument/2006/relationships/tags" Target="../tags/tag234.xml"/><Relationship Id="rId7" Type="http://schemas.openxmlformats.org/officeDocument/2006/relationships/tags" Target="../tags/tag238.xml"/><Relationship Id="rId12" Type="http://schemas.openxmlformats.org/officeDocument/2006/relationships/image" Target="../media/image2.png"/><Relationship Id="rId2" Type="http://schemas.openxmlformats.org/officeDocument/2006/relationships/tags" Target="../tags/tag233.xml"/><Relationship Id="rId1" Type="http://schemas.openxmlformats.org/officeDocument/2006/relationships/tags" Target="../tags/tag232.xml"/><Relationship Id="rId6" Type="http://schemas.openxmlformats.org/officeDocument/2006/relationships/tags" Target="../tags/tag237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236.xml"/><Relationship Id="rId10" Type="http://schemas.openxmlformats.org/officeDocument/2006/relationships/tags" Target="../tags/tag241.xml"/><Relationship Id="rId4" Type="http://schemas.openxmlformats.org/officeDocument/2006/relationships/tags" Target="../tags/tag235.xml"/><Relationship Id="rId9" Type="http://schemas.openxmlformats.org/officeDocument/2006/relationships/tags" Target="../tags/tag240.xml"/><Relationship Id="rId1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49.xml"/><Relationship Id="rId13" Type="http://schemas.openxmlformats.org/officeDocument/2006/relationships/tags" Target="../tags/tag254.xml"/><Relationship Id="rId18" Type="http://schemas.openxmlformats.org/officeDocument/2006/relationships/tags" Target="../tags/tag259.xml"/><Relationship Id="rId3" Type="http://schemas.openxmlformats.org/officeDocument/2006/relationships/tags" Target="../tags/tag244.xml"/><Relationship Id="rId21" Type="http://schemas.openxmlformats.org/officeDocument/2006/relationships/tags" Target="../tags/tag262.xml"/><Relationship Id="rId7" Type="http://schemas.openxmlformats.org/officeDocument/2006/relationships/tags" Target="../tags/tag248.xml"/><Relationship Id="rId12" Type="http://schemas.openxmlformats.org/officeDocument/2006/relationships/tags" Target="../tags/tag253.xml"/><Relationship Id="rId17" Type="http://schemas.openxmlformats.org/officeDocument/2006/relationships/tags" Target="../tags/tag258.xml"/><Relationship Id="rId25" Type="http://schemas.openxmlformats.org/officeDocument/2006/relationships/image" Target="../media/image2.png"/><Relationship Id="rId2" Type="http://schemas.openxmlformats.org/officeDocument/2006/relationships/tags" Target="../tags/tag243.xml"/><Relationship Id="rId16" Type="http://schemas.openxmlformats.org/officeDocument/2006/relationships/tags" Target="../tags/tag257.xml"/><Relationship Id="rId20" Type="http://schemas.openxmlformats.org/officeDocument/2006/relationships/tags" Target="../tags/tag261.xml"/><Relationship Id="rId1" Type="http://schemas.openxmlformats.org/officeDocument/2006/relationships/tags" Target="../tags/tag242.xml"/><Relationship Id="rId6" Type="http://schemas.openxmlformats.org/officeDocument/2006/relationships/tags" Target="../tags/tag247.xml"/><Relationship Id="rId11" Type="http://schemas.openxmlformats.org/officeDocument/2006/relationships/tags" Target="../tags/tag252.xml"/><Relationship Id="rId24" Type="http://schemas.openxmlformats.org/officeDocument/2006/relationships/slideLayout" Target="../slideLayouts/slideLayout7.xml"/><Relationship Id="rId5" Type="http://schemas.openxmlformats.org/officeDocument/2006/relationships/tags" Target="../tags/tag246.xml"/><Relationship Id="rId15" Type="http://schemas.openxmlformats.org/officeDocument/2006/relationships/tags" Target="../tags/tag256.xml"/><Relationship Id="rId23" Type="http://schemas.openxmlformats.org/officeDocument/2006/relationships/tags" Target="../tags/tag264.xml"/><Relationship Id="rId10" Type="http://schemas.openxmlformats.org/officeDocument/2006/relationships/tags" Target="../tags/tag251.xml"/><Relationship Id="rId19" Type="http://schemas.openxmlformats.org/officeDocument/2006/relationships/tags" Target="../tags/tag260.xml"/><Relationship Id="rId4" Type="http://schemas.openxmlformats.org/officeDocument/2006/relationships/tags" Target="../tags/tag245.xml"/><Relationship Id="rId9" Type="http://schemas.openxmlformats.org/officeDocument/2006/relationships/tags" Target="../tags/tag250.xml"/><Relationship Id="rId14" Type="http://schemas.openxmlformats.org/officeDocument/2006/relationships/tags" Target="../tags/tag255.xml"/><Relationship Id="rId22" Type="http://schemas.openxmlformats.org/officeDocument/2006/relationships/tags" Target="../tags/tag26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267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66.xml"/><Relationship Id="rId1" Type="http://schemas.openxmlformats.org/officeDocument/2006/relationships/tags" Target="../tags/tag265.xml"/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tags" Target="../tags/tag268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278.xml"/><Relationship Id="rId13" Type="http://schemas.openxmlformats.org/officeDocument/2006/relationships/tags" Target="../tags/tag283.xml"/><Relationship Id="rId3" Type="http://schemas.openxmlformats.org/officeDocument/2006/relationships/tags" Target="../tags/tag273.xml"/><Relationship Id="rId7" Type="http://schemas.openxmlformats.org/officeDocument/2006/relationships/tags" Target="../tags/tag277.xml"/><Relationship Id="rId12" Type="http://schemas.openxmlformats.org/officeDocument/2006/relationships/tags" Target="../tags/tag282.xml"/><Relationship Id="rId2" Type="http://schemas.openxmlformats.org/officeDocument/2006/relationships/tags" Target="../tags/tag272.xml"/><Relationship Id="rId16" Type="http://schemas.openxmlformats.org/officeDocument/2006/relationships/image" Target="../media/image2.png"/><Relationship Id="rId1" Type="http://schemas.openxmlformats.org/officeDocument/2006/relationships/tags" Target="../tags/tag271.xml"/><Relationship Id="rId6" Type="http://schemas.openxmlformats.org/officeDocument/2006/relationships/tags" Target="../tags/tag276.xml"/><Relationship Id="rId11" Type="http://schemas.openxmlformats.org/officeDocument/2006/relationships/tags" Target="../tags/tag281.xml"/><Relationship Id="rId5" Type="http://schemas.openxmlformats.org/officeDocument/2006/relationships/tags" Target="../tags/tag275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280.xml"/><Relationship Id="rId4" Type="http://schemas.openxmlformats.org/officeDocument/2006/relationships/tags" Target="../tags/tag274.xml"/><Relationship Id="rId9" Type="http://schemas.openxmlformats.org/officeDocument/2006/relationships/tags" Target="../tags/tag279.xml"/><Relationship Id="rId14" Type="http://schemas.openxmlformats.org/officeDocument/2006/relationships/tags" Target="../tags/tag28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287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86.xml"/><Relationship Id="rId1" Type="http://schemas.openxmlformats.org/officeDocument/2006/relationships/tags" Target="../tags/tag285.xml"/><Relationship Id="rId6" Type="http://schemas.openxmlformats.org/officeDocument/2006/relationships/tags" Target="../tags/tag290.xml"/><Relationship Id="rId5" Type="http://schemas.openxmlformats.org/officeDocument/2006/relationships/tags" Target="../tags/tag289.xml"/><Relationship Id="rId4" Type="http://schemas.openxmlformats.org/officeDocument/2006/relationships/tags" Target="../tags/tag288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61"/>
          <p:cNvSpPr txBox="1"/>
          <p:nvPr>
            <p:custDataLst>
              <p:tags r:id="rId2"/>
            </p:custDataLst>
          </p:nvPr>
        </p:nvSpPr>
        <p:spPr>
          <a:xfrm>
            <a:off x="3409950" y="1856740"/>
            <a:ext cx="5371465" cy="1040765"/>
          </a:xfrm>
          <a:prstGeom prst="rect">
            <a:avLst/>
          </a:prstGeom>
          <a:noFill/>
        </p:spPr>
        <p:txBody>
          <a:bodyPr wrap="square" rtlCol="0">
            <a:normAutofit fontScale="5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9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超星智慧考试系统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 b="1" dirty="0">
                <a:sym typeface="Arial" panose="020B0604020202020204" pitchFamily="34" charset="0"/>
              </a:rPr>
              <a:t>线上考试流程</a:t>
            </a:r>
          </a:p>
        </p:txBody>
      </p:sp>
      <p:sp>
        <p:nvSpPr>
          <p:cNvPr id="6" name="副标题 5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zh-CN" altLang="en-US" dirty="0">
                <a:sym typeface="Arial" panose="020B0604020202020204" pitchFamily="34" charset="0"/>
              </a:rPr>
              <a:t>超星集团：郑莉</a:t>
            </a:r>
          </a:p>
        </p:txBody>
      </p:sp>
      <p:pic>
        <p:nvPicPr>
          <p:cNvPr id="4" name="图片 3" descr="超星图片logo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100455" y="400050"/>
            <a:ext cx="2471420" cy="70675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在线监考</a:t>
            </a: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  <a:solidFill>
            <a:schemeClr val="accent1"/>
          </a:solidFill>
        </p:grpSpPr>
        <p:sp>
          <p:nvSpPr>
            <p:cNvPr id="12" name="矩形 11"/>
            <p:cNvSpPr/>
            <p:nvPr>
              <p:custDataLst>
                <p:tags r:id="rId5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6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文本框 5"/>
          <p:cNvSpPr txBox="1"/>
          <p:nvPr>
            <p:custDataLst>
              <p:tags r:id="rId4"/>
            </p:custDataLst>
          </p:nvPr>
        </p:nvSpPr>
        <p:spPr>
          <a:xfrm>
            <a:off x="6707505" y="1009650"/>
            <a:ext cx="4842510" cy="5320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</a:t>
            </a:r>
            <a:r>
              <a:rPr lang="zh-CN" altLang="en-US" sz="28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监考教师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查看考生是否进入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比对人脸识别情况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发送通知提醒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查看监控画面，支持手动抓拍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是否多终端考试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查看学生留言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确认作弊、支持强制收卷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第二设备动态监考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sz="2400" dirty="0">
              <a:solidFill>
                <a:schemeClr val="bg1">
                  <a:alpha val="80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8760" y="1673225"/>
            <a:ext cx="6346190" cy="3666490"/>
          </a:xfrm>
          <a:prstGeom prst="rect">
            <a:avLst/>
          </a:prstGeom>
        </p:spPr>
      </p:pic>
      <p:pic>
        <p:nvPicPr>
          <p:cNvPr id="7" name="图片 6" descr="超星图片logo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100455" y="400050"/>
            <a:ext cx="2471420" cy="70675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考生考试</a:t>
            </a: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  <a:solidFill>
            <a:schemeClr val="accent1"/>
          </a:solidFill>
        </p:grpSpPr>
        <p:sp>
          <p:nvSpPr>
            <p:cNvPr id="12" name="矩形 11"/>
            <p:cNvSpPr/>
            <p:nvPr>
              <p:custDataLst>
                <p:tags r:id="rId5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6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文本框 5"/>
          <p:cNvSpPr txBox="1"/>
          <p:nvPr>
            <p:custDataLst>
              <p:tags r:id="rId4"/>
            </p:custDataLst>
          </p:nvPr>
        </p:nvSpPr>
        <p:spPr>
          <a:xfrm>
            <a:off x="6707505" y="1009650"/>
            <a:ext cx="4842510" cy="49187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</a:t>
            </a:r>
            <a:r>
              <a:rPr lang="zh-CN" altLang="en-US" sz="28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学生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通过学习通，进入考试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人脸识别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参与考试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考试过程不可切出屏幕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考试过程问题可反馈监考教师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作答完毕，预览交卷。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第二设备用于监考</a:t>
            </a:r>
          </a:p>
        </p:txBody>
      </p:sp>
      <p:pic>
        <p:nvPicPr>
          <p:cNvPr id="7" name="图片 6" descr="超星图片logo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5115" y="1168400"/>
            <a:ext cx="5124450" cy="28384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48460" y="3126105"/>
            <a:ext cx="4981575" cy="362902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100455" y="400050"/>
            <a:ext cx="2471420" cy="70675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阅卷</a:t>
            </a: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  <a:solidFill>
            <a:schemeClr val="accent1"/>
          </a:solidFill>
        </p:grpSpPr>
        <p:sp>
          <p:nvSpPr>
            <p:cNvPr id="12" name="矩形 11"/>
            <p:cNvSpPr/>
            <p:nvPr>
              <p:custDataLst>
                <p:tags r:id="rId13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14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文本框 5"/>
          <p:cNvSpPr txBox="1"/>
          <p:nvPr>
            <p:custDataLst>
              <p:tags r:id="rId4"/>
            </p:custDataLst>
          </p:nvPr>
        </p:nvSpPr>
        <p:spPr>
          <a:xfrm>
            <a:off x="6337300" y="1447165"/>
            <a:ext cx="3982720" cy="24250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</a:t>
            </a:r>
            <a:r>
              <a:rPr lang="zh-CN" altLang="en-US" sz="28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阅卷教师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客观题：系统自动批阅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主观题：手动批阅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线上批阅打分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188720" y="4192270"/>
            <a:ext cx="10224770" cy="1517015"/>
          </a:xfrm>
          <a:prstGeom prst="rect">
            <a:avLst/>
          </a:prstGeom>
        </p:spPr>
      </p:pic>
      <p:grpSp>
        <p:nvGrpSpPr>
          <p:cNvPr id="26" name="组合 25"/>
          <p:cNvGrpSpPr>
            <a:grpSpLocks noChangeAspect="1"/>
          </p:cNvGrpSpPr>
          <p:nvPr>
            <p:custDataLst>
              <p:tags r:id="rId5"/>
            </p:custDataLst>
          </p:nvPr>
        </p:nvGrpSpPr>
        <p:grpSpPr>
          <a:xfrm>
            <a:off x="1233805" y="1782445"/>
            <a:ext cx="467995" cy="467995"/>
            <a:chOff x="10112" y="3747"/>
            <a:chExt cx="848" cy="848"/>
          </a:xfrm>
        </p:grpSpPr>
        <p:sp>
          <p:nvSpPr>
            <p:cNvPr id="29" name="椭圆 28"/>
            <p:cNvSpPr/>
            <p:nvPr>
              <p:custDataLst>
                <p:tags r:id="rId11"/>
              </p:custDataLst>
            </p:nvPr>
          </p:nvSpPr>
          <p:spPr>
            <a:xfrm>
              <a:off x="10112" y="3747"/>
              <a:ext cx="848" cy="8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82500"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0" name="朋友圈_001"/>
            <p:cNvSpPr>
              <a:spLocks noChangeAspect="1"/>
            </p:cNvSpPr>
            <p:nvPr>
              <p:custDataLst>
                <p:tags r:id="rId12"/>
              </p:custDataLst>
            </p:nvPr>
          </p:nvSpPr>
          <p:spPr bwMode="auto">
            <a:xfrm>
              <a:off x="10300" y="3935"/>
              <a:ext cx="472" cy="472"/>
            </a:xfrm>
            <a:custGeom>
              <a:avLst/>
              <a:gdLst>
                <a:gd name="connsiteX0" fmla="*/ 18488 w 609050"/>
                <a:gd name="connsiteY0" fmla="*/ 408715 h 608133"/>
                <a:gd name="connsiteX1" fmla="*/ 313028 w 609050"/>
                <a:gd name="connsiteY1" fmla="*/ 408715 h 608133"/>
                <a:gd name="connsiteX2" fmla="*/ 206953 w 609050"/>
                <a:gd name="connsiteY2" fmla="*/ 592115 h 608133"/>
                <a:gd name="connsiteX3" fmla="*/ 18488 w 609050"/>
                <a:gd name="connsiteY3" fmla="*/ 408715 h 608133"/>
                <a:gd name="connsiteX4" fmla="*/ 399533 w 609050"/>
                <a:gd name="connsiteY4" fmla="*/ 348946 h 608133"/>
                <a:gd name="connsiteX5" fmla="*/ 505460 w 609050"/>
                <a:gd name="connsiteY5" fmla="*/ 532271 h 608133"/>
                <a:gd name="connsiteX6" fmla="*/ 304491 w 609050"/>
                <a:gd name="connsiteY6" fmla="*/ 608133 h 608133"/>
                <a:gd name="connsiteX7" fmla="*/ 252201 w 609050"/>
                <a:gd name="connsiteY7" fmla="*/ 603539 h 608133"/>
                <a:gd name="connsiteX8" fmla="*/ 390862 w 609050"/>
                <a:gd name="connsiteY8" fmla="*/ 244298 h 608133"/>
                <a:gd name="connsiteX9" fmla="*/ 603101 w 609050"/>
                <a:gd name="connsiteY9" fmla="*/ 244298 h 608133"/>
                <a:gd name="connsiteX10" fmla="*/ 609050 w 609050"/>
                <a:gd name="connsiteY10" fmla="*/ 304026 h 608133"/>
                <a:gd name="connsiteX11" fmla="*/ 538004 w 609050"/>
                <a:gd name="connsiteY11" fmla="*/ 498898 h 608133"/>
                <a:gd name="connsiteX12" fmla="*/ 70934 w 609050"/>
                <a:gd name="connsiteY12" fmla="*/ 109165 h 608133"/>
                <a:gd name="connsiteX13" fmla="*/ 218188 w 609050"/>
                <a:gd name="connsiteY13" fmla="*/ 363836 h 608133"/>
                <a:gd name="connsiteX14" fmla="*/ 5949 w 609050"/>
                <a:gd name="connsiteY14" fmla="*/ 363836 h 608133"/>
                <a:gd name="connsiteX15" fmla="*/ 0 w 609050"/>
                <a:gd name="connsiteY15" fmla="*/ 304006 h 608133"/>
                <a:gd name="connsiteX16" fmla="*/ 70934 w 609050"/>
                <a:gd name="connsiteY16" fmla="*/ 109165 h 608133"/>
                <a:gd name="connsiteX17" fmla="*/ 402112 w 609050"/>
                <a:gd name="connsiteY17" fmla="*/ 16018 h 608133"/>
                <a:gd name="connsiteX18" fmla="*/ 590420 w 609050"/>
                <a:gd name="connsiteY18" fmla="*/ 199488 h 608133"/>
                <a:gd name="connsiteX19" fmla="*/ 295951 w 609050"/>
                <a:gd name="connsiteY19" fmla="*/ 199488 h 608133"/>
                <a:gd name="connsiteX20" fmla="*/ 304447 w 609050"/>
                <a:gd name="connsiteY20" fmla="*/ 0 h 608133"/>
                <a:gd name="connsiteX21" fmla="*/ 356849 w 609050"/>
                <a:gd name="connsiteY21" fmla="*/ 4482 h 608133"/>
                <a:gd name="connsiteX22" fmla="*/ 209517 w 609050"/>
                <a:gd name="connsiteY22" fmla="*/ 259187 h 608133"/>
                <a:gd name="connsiteX23" fmla="*/ 103590 w 609050"/>
                <a:gd name="connsiteY23" fmla="*/ 75862 h 608133"/>
                <a:gd name="connsiteX24" fmla="*/ 304447 w 609050"/>
                <a:gd name="connsiteY24" fmla="*/ 0 h 608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9050" h="608133">
                  <a:moveTo>
                    <a:pt x="18488" y="408715"/>
                  </a:moveTo>
                  <a:lnTo>
                    <a:pt x="313028" y="408715"/>
                  </a:lnTo>
                  <a:lnTo>
                    <a:pt x="206953" y="592115"/>
                  </a:lnTo>
                  <a:cubicBezTo>
                    <a:pt x="119736" y="562650"/>
                    <a:pt x="50254" y="494757"/>
                    <a:pt x="18488" y="408715"/>
                  </a:cubicBezTo>
                  <a:close/>
                  <a:moveTo>
                    <a:pt x="399533" y="348946"/>
                  </a:moveTo>
                  <a:lnTo>
                    <a:pt x="505460" y="532271"/>
                  </a:lnTo>
                  <a:cubicBezTo>
                    <a:pt x="451823" y="579446"/>
                    <a:pt x="381467" y="608133"/>
                    <a:pt x="304491" y="608133"/>
                  </a:cubicBezTo>
                  <a:cubicBezTo>
                    <a:pt x="286650" y="608133"/>
                    <a:pt x="269145" y="606564"/>
                    <a:pt x="252201" y="603539"/>
                  </a:cubicBezTo>
                  <a:close/>
                  <a:moveTo>
                    <a:pt x="390862" y="244298"/>
                  </a:moveTo>
                  <a:lnTo>
                    <a:pt x="603101" y="244298"/>
                  </a:lnTo>
                  <a:cubicBezTo>
                    <a:pt x="606917" y="263684"/>
                    <a:pt x="609050" y="283631"/>
                    <a:pt x="609050" y="304026"/>
                  </a:cubicBezTo>
                  <a:cubicBezTo>
                    <a:pt x="609050" y="378210"/>
                    <a:pt x="582338" y="446118"/>
                    <a:pt x="538004" y="498898"/>
                  </a:cubicBezTo>
                  <a:close/>
                  <a:moveTo>
                    <a:pt x="70934" y="109165"/>
                  </a:moveTo>
                  <a:lnTo>
                    <a:pt x="218188" y="363836"/>
                  </a:lnTo>
                  <a:lnTo>
                    <a:pt x="5949" y="363836"/>
                  </a:lnTo>
                  <a:cubicBezTo>
                    <a:pt x="2020" y="344453"/>
                    <a:pt x="0" y="324509"/>
                    <a:pt x="0" y="304006"/>
                  </a:cubicBezTo>
                  <a:cubicBezTo>
                    <a:pt x="0" y="229946"/>
                    <a:pt x="26712" y="162049"/>
                    <a:pt x="70934" y="109165"/>
                  </a:cubicBezTo>
                  <a:close/>
                  <a:moveTo>
                    <a:pt x="402112" y="16018"/>
                  </a:moveTo>
                  <a:cubicBezTo>
                    <a:pt x="489196" y="45494"/>
                    <a:pt x="558774" y="113413"/>
                    <a:pt x="590420" y="199488"/>
                  </a:cubicBezTo>
                  <a:lnTo>
                    <a:pt x="295951" y="199488"/>
                  </a:lnTo>
                  <a:close/>
                  <a:moveTo>
                    <a:pt x="304447" y="0"/>
                  </a:moveTo>
                  <a:cubicBezTo>
                    <a:pt x="322288" y="0"/>
                    <a:pt x="339793" y="1569"/>
                    <a:pt x="356849" y="4482"/>
                  </a:cubicBezTo>
                  <a:lnTo>
                    <a:pt x="209517" y="259187"/>
                  </a:lnTo>
                  <a:lnTo>
                    <a:pt x="103590" y="75862"/>
                  </a:lnTo>
                  <a:cubicBezTo>
                    <a:pt x="157227" y="28686"/>
                    <a:pt x="227583" y="0"/>
                    <a:pt x="30444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>
              <a:normAutofit fontScale="60000" lnSpcReduction="20000"/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252855" y="2987040"/>
            <a:ext cx="467995" cy="467995"/>
            <a:chOff x="13097" y="6877"/>
            <a:chExt cx="848" cy="848"/>
          </a:xfrm>
        </p:grpSpPr>
        <p:sp>
          <p:nvSpPr>
            <p:cNvPr id="35" name="椭圆 34"/>
            <p:cNvSpPr/>
            <p:nvPr>
              <p:custDataLst>
                <p:tags r:id="rId9"/>
              </p:custDataLst>
            </p:nvPr>
          </p:nvSpPr>
          <p:spPr>
            <a:xfrm>
              <a:off x="13097" y="6877"/>
              <a:ext cx="848" cy="8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82500"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6" name="数据库_001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 bwMode="auto">
            <a:xfrm>
              <a:off x="13319" y="7066"/>
              <a:ext cx="404" cy="471"/>
            </a:xfrm>
            <a:custGeom>
              <a:avLst/>
              <a:gdLst>
                <a:gd name="connsiteX0" fmla="*/ 325000 h 606722"/>
                <a:gd name="connsiteY0" fmla="*/ 325000 h 606722"/>
                <a:gd name="connsiteX1" fmla="*/ 325000 h 606722"/>
                <a:gd name="connsiteY1" fmla="*/ 325000 h 606722"/>
                <a:gd name="connsiteX2" fmla="*/ 325000 h 606722"/>
                <a:gd name="connsiteY2" fmla="*/ 325000 h 606722"/>
                <a:gd name="connsiteX3" fmla="*/ 325000 h 606722"/>
                <a:gd name="connsiteY3" fmla="*/ 325000 h 606722"/>
                <a:gd name="connsiteX4" fmla="*/ 325000 h 606722"/>
                <a:gd name="connsiteY4" fmla="*/ 325000 h 606722"/>
                <a:gd name="connsiteX5" fmla="*/ 325000 h 606722"/>
                <a:gd name="connsiteY5" fmla="*/ 325000 h 606722"/>
                <a:gd name="connsiteX6" fmla="*/ 325000 h 606722"/>
                <a:gd name="connsiteY6" fmla="*/ 325000 h 606722"/>
                <a:gd name="connsiteX7" fmla="*/ 325000 h 606722"/>
                <a:gd name="connsiteY7" fmla="*/ 325000 h 606722"/>
                <a:gd name="connsiteX8" fmla="*/ 325000 h 606722"/>
                <a:gd name="connsiteY8" fmla="*/ 325000 h 606722"/>
                <a:gd name="connsiteX9" fmla="*/ 325000 h 606722"/>
                <a:gd name="connsiteY9" fmla="*/ 325000 h 606722"/>
                <a:gd name="connsiteX10" fmla="*/ 325000 h 606722"/>
                <a:gd name="connsiteY10" fmla="*/ 325000 h 606722"/>
                <a:gd name="connsiteX11" fmla="*/ 325000 h 606722"/>
                <a:gd name="connsiteY11" fmla="*/ 325000 h 606722"/>
                <a:gd name="connsiteX12" fmla="*/ 325000 h 606722"/>
                <a:gd name="connsiteY12" fmla="*/ 325000 h 606722"/>
                <a:gd name="connsiteX13" fmla="*/ 325000 h 606722"/>
                <a:gd name="connsiteY13" fmla="*/ 325000 h 606722"/>
                <a:gd name="connsiteX14" fmla="*/ 325000 h 606722"/>
                <a:gd name="connsiteY14" fmla="*/ 325000 h 606722"/>
                <a:gd name="connsiteX15" fmla="*/ 325000 h 606722"/>
                <a:gd name="connsiteY15" fmla="*/ 325000 h 606722"/>
                <a:gd name="connsiteX16" fmla="*/ 325000 h 606722"/>
                <a:gd name="connsiteY16" fmla="*/ 325000 h 606722"/>
                <a:gd name="connsiteX17" fmla="*/ 325000 h 606722"/>
                <a:gd name="connsiteY17" fmla="*/ 325000 h 606722"/>
                <a:gd name="connsiteX18" fmla="*/ 325000 h 606722"/>
                <a:gd name="connsiteY18" fmla="*/ 325000 h 606722"/>
                <a:gd name="connsiteX19" fmla="*/ 325000 h 606722"/>
                <a:gd name="connsiteY19" fmla="*/ 325000 h 606722"/>
                <a:gd name="connsiteX20" fmla="*/ 325000 h 606722"/>
                <a:gd name="connsiteY20" fmla="*/ 325000 h 606722"/>
                <a:gd name="connsiteX21" fmla="*/ 325000 h 606722"/>
                <a:gd name="connsiteY21" fmla="*/ 325000 h 606722"/>
                <a:gd name="connsiteX22" fmla="*/ 325000 h 606722"/>
                <a:gd name="connsiteY22" fmla="*/ 325000 h 606722"/>
                <a:gd name="connsiteX23" fmla="*/ 325000 h 606722"/>
                <a:gd name="connsiteY23" fmla="*/ 325000 h 606722"/>
                <a:gd name="connsiteX24" fmla="*/ 325000 h 606722"/>
                <a:gd name="connsiteY24" fmla="*/ 325000 h 606722"/>
                <a:gd name="connsiteX25" fmla="*/ 325000 h 606722"/>
                <a:gd name="connsiteY25" fmla="*/ 325000 h 606722"/>
                <a:gd name="connsiteX26" fmla="*/ 325000 h 606722"/>
                <a:gd name="connsiteY26" fmla="*/ 325000 h 606722"/>
                <a:gd name="connsiteX27" fmla="*/ 325000 h 606722"/>
                <a:gd name="connsiteY27" fmla="*/ 325000 h 606722"/>
                <a:gd name="connsiteX28" fmla="*/ 325000 h 606722"/>
                <a:gd name="connsiteY28" fmla="*/ 325000 h 606722"/>
                <a:gd name="connsiteX29" fmla="*/ 325000 h 606722"/>
                <a:gd name="connsiteY29" fmla="*/ 325000 h 606722"/>
                <a:gd name="connsiteX30" fmla="*/ 325000 h 606722"/>
                <a:gd name="connsiteY30" fmla="*/ 325000 h 606722"/>
                <a:gd name="connsiteX31" fmla="*/ 325000 h 606722"/>
                <a:gd name="connsiteY31" fmla="*/ 325000 h 606722"/>
                <a:gd name="connsiteX32" fmla="*/ 325000 h 606722"/>
                <a:gd name="connsiteY32" fmla="*/ 325000 h 606722"/>
                <a:gd name="connsiteX33" fmla="*/ 325000 h 606722"/>
                <a:gd name="connsiteY33" fmla="*/ 325000 h 606722"/>
                <a:gd name="connsiteX34" fmla="*/ 325000 h 606722"/>
                <a:gd name="connsiteY34" fmla="*/ 325000 h 606722"/>
                <a:gd name="connsiteX35" fmla="*/ 325000 h 606722"/>
                <a:gd name="connsiteY35" fmla="*/ 325000 h 606722"/>
                <a:gd name="connsiteX36" fmla="*/ 325000 h 606722"/>
                <a:gd name="connsiteY36" fmla="*/ 325000 h 606722"/>
                <a:gd name="connsiteX37" fmla="*/ 325000 h 606722"/>
                <a:gd name="connsiteY37" fmla="*/ 325000 h 606722"/>
                <a:gd name="connsiteX38" fmla="*/ 325000 h 606722"/>
                <a:gd name="connsiteY38" fmla="*/ 325000 h 606722"/>
                <a:gd name="connsiteX39" fmla="*/ 325000 h 606722"/>
                <a:gd name="connsiteY39" fmla="*/ 325000 h 606722"/>
                <a:gd name="connsiteX40" fmla="*/ 325000 h 606722"/>
                <a:gd name="connsiteY40" fmla="*/ 325000 h 606722"/>
                <a:gd name="connsiteX41" fmla="*/ 325000 h 606722"/>
                <a:gd name="connsiteY41" fmla="*/ 325000 h 606722"/>
                <a:gd name="connsiteX42" fmla="*/ 325000 h 606722"/>
                <a:gd name="connsiteY42" fmla="*/ 325000 h 606722"/>
                <a:gd name="connsiteX43" fmla="*/ 325000 h 606722"/>
                <a:gd name="connsiteY43" fmla="*/ 325000 h 606722"/>
                <a:gd name="connsiteX44" fmla="*/ 325000 h 606722"/>
                <a:gd name="connsiteY44" fmla="*/ 325000 h 606722"/>
                <a:gd name="connsiteX45" fmla="*/ 325000 h 606722"/>
                <a:gd name="connsiteY45" fmla="*/ 325000 h 606722"/>
                <a:gd name="connsiteX46" fmla="*/ 325000 h 606722"/>
                <a:gd name="connsiteY46" fmla="*/ 325000 h 606722"/>
                <a:gd name="connsiteX47" fmla="*/ 325000 h 606722"/>
                <a:gd name="connsiteY47" fmla="*/ 325000 h 606722"/>
                <a:gd name="connsiteX48" fmla="*/ 325000 h 606722"/>
                <a:gd name="connsiteY48" fmla="*/ 325000 h 606722"/>
                <a:gd name="connsiteX49" fmla="*/ 325000 h 606722"/>
                <a:gd name="connsiteY49" fmla="*/ 325000 h 606722"/>
                <a:gd name="connsiteX50" fmla="*/ 325000 h 606722"/>
                <a:gd name="connsiteY50" fmla="*/ 325000 h 606722"/>
                <a:gd name="connsiteX51" fmla="*/ 325000 h 606722"/>
                <a:gd name="connsiteY51" fmla="*/ 325000 h 606722"/>
                <a:gd name="connsiteX52" fmla="*/ 325000 h 606722"/>
                <a:gd name="connsiteY52" fmla="*/ 32500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5878" h="588607">
                  <a:moveTo>
                    <a:pt x="0" y="414864"/>
                  </a:moveTo>
                  <a:cubicBezTo>
                    <a:pt x="41777" y="443695"/>
                    <a:pt x="127609" y="467215"/>
                    <a:pt x="252939" y="467215"/>
                  </a:cubicBezTo>
                  <a:cubicBezTo>
                    <a:pt x="378269" y="467215"/>
                    <a:pt x="464101" y="444453"/>
                    <a:pt x="505878" y="414864"/>
                  </a:cubicBezTo>
                  <a:lnTo>
                    <a:pt x="505878" y="497563"/>
                  </a:lnTo>
                  <a:cubicBezTo>
                    <a:pt x="505878" y="499080"/>
                    <a:pt x="505878" y="501356"/>
                    <a:pt x="505119" y="502115"/>
                  </a:cubicBezTo>
                  <a:cubicBezTo>
                    <a:pt x="492206" y="551431"/>
                    <a:pt x="385865" y="588607"/>
                    <a:pt x="252939" y="588607"/>
                  </a:cubicBezTo>
                  <a:cubicBezTo>
                    <a:pt x="120013" y="588607"/>
                    <a:pt x="12913" y="551431"/>
                    <a:pt x="760" y="502115"/>
                  </a:cubicBezTo>
                  <a:cubicBezTo>
                    <a:pt x="0" y="500597"/>
                    <a:pt x="0" y="499080"/>
                    <a:pt x="0" y="497563"/>
                  </a:cubicBezTo>
                  <a:close/>
                  <a:moveTo>
                    <a:pt x="0" y="282911"/>
                  </a:moveTo>
                  <a:cubicBezTo>
                    <a:pt x="12913" y="292016"/>
                    <a:pt x="30383" y="300363"/>
                    <a:pt x="50132" y="307192"/>
                  </a:cubicBezTo>
                  <a:cubicBezTo>
                    <a:pt x="92668" y="321609"/>
                    <a:pt x="151915" y="332232"/>
                    <a:pt x="226354" y="334508"/>
                  </a:cubicBezTo>
                  <a:cubicBezTo>
                    <a:pt x="235469" y="334508"/>
                    <a:pt x="243824" y="334508"/>
                    <a:pt x="252939" y="334508"/>
                  </a:cubicBezTo>
                  <a:cubicBezTo>
                    <a:pt x="262054" y="334508"/>
                    <a:pt x="270409" y="334508"/>
                    <a:pt x="279524" y="334508"/>
                  </a:cubicBezTo>
                  <a:cubicBezTo>
                    <a:pt x="353203" y="332232"/>
                    <a:pt x="412450" y="322368"/>
                    <a:pt x="454986" y="307192"/>
                  </a:cubicBezTo>
                  <a:cubicBezTo>
                    <a:pt x="475495" y="300363"/>
                    <a:pt x="492965" y="292016"/>
                    <a:pt x="505878" y="282911"/>
                  </a:cubicBezTo>
                  <a:lnTo>
                    <a:pt x="505878" y="354995"/>
                  </a:lnTo>
                  <a:lnTo>
                    <a:pt x="505878" y="360307"/>
                  </a:lnTo>
                  <a:lnTo>
                    <a:pt x="505878" y="364859"/>
                  </a:lnTo>
                  <a:lnTo>
                    <a:pt x="505878" y="378518"/>
                  </a:lnTo>
                  <a:cubicBezTo>
                    <a:pt x="477014" y="408110"/>
                    <a:pt x="380548" y="436185"/>
                    <a:pt x="252939" y="436185"/>
                  </a:cubicBezTo>
                  <a:cubicBezTo>
                    <a:pt x="125330" y="436185"/>
                    <a:pt x="28864" y="408110"/>
                    <a:pt x="0" y="378518"/>
                  </a:cubicBezTo>
                  <a:lnTo>
                    <a:pt x="0" y="364859"/>
                  </a:lnTo>
                  <a:lnTo>
                    <a:pt x="0" y="360307"/>
                  </a:lnTo>
                  <a:lnTo>
                    <a:pt x="0" y="354995"/>
                  </a:lnTo>
                  <a:close/>
                  <a:moveTo>
                    <a:pt x="0" y="150959"/>
                  </a:moveTo>
                  <a:cubicBezTo>
                    <a:pt x="49373" y="184325"/>
                    <a:pt x="153435" y="202524"/>
                    <a:pt x="252939" y="202524"/>
                  </a:cubicBezTo>
                  <a:cubicBezTo>
                    <a:pt x="352444" y="202524"/>
                    <a:pt x="456506" y="184325"/>
                    <a:pt x="505878" y="150959"/>
                  </a:cubicBezTo>
                  <a:lnTo>
                    <a:pt x="505878" y="222240"/>
                  </a:lnTo>
                  <a:lnTo>
                    <a:pt x="505878" y="227549"/>
                  </a:lnTo>
                  <a:lnTo>
                    <a:pt x="505878" y="232857"/>
                  </a:lnTo>
                  <a:lnTo>
                    <a:pt x="505878" y="245748"/>
                  </a:lnTo>
                  <a:cubicBezTo>
                    <a:pt x="479293" y="273806"/>
                    <a:pt x="394220" y="299588"/>
                    <a:pt x="280284" y="302622"/>
                  </a:cubicBezTo>
                  <a:cubicBezTo>
                    <a:pt x="279524" y="302622"/>
                    <a:pt x="278005" y="303380"/>
                    <a:pt x="277246" y="303380"/>
                  </a:cubicBezTo>
                  <a:cubicBezTo>
                    <a:pt x="273448" y="303380"/>
                    <a:pt x="270409" y="303380"/>
                    <a:pt x="266611" y="303380"/>
                  </a:cubicBezTo>
                  <a:cubicBezTo>
                    <a:pt x="262054" y="303380"/>
                    <a:pt x="257497" y="303380"/>
                    <a:pt x="252939" y="303380"/>
                  </a:cubicBezTo>
                  <a:cubicBezTo>
                    <a:pt x="248382" y="303380"/>
                    <a:pt x="243824" y="303380"/>
                    <a:pt x="239267" y="303380"/>
                  </a:cubicBezTo>
                  <a:cubicBezTo>
                    <a:pt x="235469" y="303380"/>
                    <a:pt x="232431" y="303380"/>
                    <a:pt x="228633" y="303380"/>
                  </a:cubicBezTo>
                  <a:cubicBezTo>
                    <a:pt x="227873" y="302622"/>
                    <a:pt x="226354" y="302622"/>
                    <a:pt x="225594" y="302622"/>
                  </a:cubicBezTo>
                  <a:cubicBezTo>
                    <a:pt x="111658" y="299588"/>
                    <a:pt x="26585" y="273806"/>
                    <a:pt x="0" y="245748"/>
                  </a:cubicBezTo>
                  <a:lnTo>
                    <a:pt x="0" y="232857"/>
                  </a:lnTo>
                  <a:lnTo>
                    <a:pt x="0" y="227549"/>
                  </a:lnTo>
                  <a:lnTo>
                    <a:pt x="0" y="222240"/>
                  </a:lnTo>
                  <a:close/>
                  <a:moveTo>
                    <a:pt x="252939" y="0"/>
                  </a:moveTo>
                  <a:cubicBezTo>
                    <a:pt x="406374" y="0"/>
                    <a:pt x="493725" y="43229"/>
                    <a:pt x="505119" y="86459"/>
                  </a:cubicBezTo>
                  <a:cubicBezTo>
                    <a:pt x="505878" y="87976"/>
                    <a:pt x="505878" y="89492"/>
                    <a:pt x="505878" y="91009"/>
                  </a:cubicBezTo>
                  <a:lnTo>
                    <a:pt x="505878" y="96318"/>
                  </a:lnTo>
                  <a:lnTo>
                    <a:pt x="505878" y="114520"/>
                  </a:lnTo>
                  <a:cubicBezTo>
                    <a:pt x="477774" y="144098"/>
                    <a:pt x="381308" y="172159"/>
                    <a:pt x="252939" y="172159"/>
                  </a:cubicBezTo>
                  <a:cubicBezTo>
                    <a:pt x="124571" y="172159"/>
                    <a:pt x="28104" y="144098"/>
                    <a:pt x="0" y="114520"/>
                  </a:cubicBezTo>
                  <a:lnTo>
                    <a:pt x="0" y="96318"/>
                  </a:lnTo>
                  <a:lnTo>
                    <a:pt x="0" y="91009"/>
                  </a:lnTo>
                  <a:cubicBezTo>
                    <a:pt x="0" y="89492"/>
                    <a:pt x="0" y="87217"/>
                    <a:pt x="1519" y="85700"/>
                  </a:cubicBezTo>
                  <a:cubicBezTo>
                    <a:pt x="12913" y="42471"/>
                    <a:pt x="100264" y="0"/>
                    <a:pt x="2529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>
              <a:normAutofit fontScale="60000" lnSpcReduction="20000"/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文本框 46"/>
          <p:cNvSpPr txBox="1"/>
          <p:nvPr>
            <p:custDataLst>
              <p:tags r:id="rId7"/>
            </p:custDataLst>
          </p:nvPr>
        </p:nvSpPr>
        <p:spPr>
          <a:xfrm>
            <a:off x="1884544" y="1712310"/>
            <a:ext cx="3528695" cy="762635"/>
          </a:xfrm>
          <a:prstGeom prst="rect">
            <a:avLst/>
          </a:prstGeom>
          <a:noFill/>
        </p:spPr>
        <p:txBody>
          <a:bodyPr wrap="square" lIns="91440" tIns="0" rIns="91440" bIns="45720">
            <a:norm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普通阅卷：按人批阅</a:t>
            </a:r>
          </a:p>
        </p:txBody>
      </p:sp>
      <p:sp>
        <p:nvSpPr>
          <p:cNvPr id="4" name="文本框 3"/>
          <p:cNvSpPr txBox="1"/>
          <p:nvPr>
            <p:custDataLst>
              <p:tags r:id="rId8"/>
            </p:custDataLst>
          </p:nvPr>
        </p:nvSpPr>
        <p:spPr>
          <a:xfrm>
            <a:off x="1884544" y="2915000"/>
            <a:ext cx="3528695" cy="762635"/>
          </a:xfrm>
          <a:prstGeom prst="rect">
            <a:avLst/>
          </a:prstGeom>
          <a:noFill/>
        </p:spPr>
        <p:txBody>
          <a:bodyPr wrap="square" lIns="91440" tIns="0" rIns="91440" bIns="45720">
            <a:norm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流水阅卷：按题批阅</a:t>
            </a:r>
          </a:p>
        </p:txBody>
      </p:sp>
      <p:pic>
        <p:nvPicPr>
          <p:cNvPr id="5" name="图片 4" descr="超星图片logo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100455" y="400050"/>
            <a:ext cx="2891790" cy="70675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 fontScale="90000"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常见问题处理</a:t>
            </a: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  <a:solidFill>
            <a:schemeClr val="accent1"/>
          </a:solidFill>
        </p:grpSpPr>
        <p:sp>
          <p:nvSpPr>
            <p:cNvPr id="12" name="矩形 11"/>
            <p:cNvSpPr/>
            <p:nvPr>
              <p:custDataLst>
                <p:tags r:id="rId5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6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文本框 5"/>
          <p:cNvSpPr txBox="1"/>
          <p:nvPr>
            <p:custDataLst>
              <p:tags r:id="rId4"/>
            </p:custDataLst>
          </p:nvPr>
        </p:nvSpPr>
        <p:spPr>
          <a:xfrm>
            <a:off x="610870" y="991235"/>
            <a:ext cx="11115040" cy="53898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1.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试卷如何导入？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快速方式：现在</a:t>
            </a: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word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里调整好格式，再采用智能导入方式导入，不支持的题型则是手动录入。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2.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公式怎么录入到试卷里？支持导入吗？图片可以吗？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自己编辑：系统有公式编辑器，支持编辑公式。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智能导入：在选择题里的公式，可以通过智能导入方式进入试卷。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图片形式：把公式以截图的形式上传到题里。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3.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题型怎么改？系统没有我出的题型，怎么录入？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在题库里，修改题型名称，修改成符合试卷的名称。没有的题型，可以自建。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4.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复杂的案例分析题怎么录入？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系统支持新建题型，先建题型后，再手动录入（录入时支持粘贴复制）。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5.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试卷如何分享？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教师</a:t>
            </a: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A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组好试卷导出为</a:t>
            </a: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ti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格式，发给</a:t>
            </a: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B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老师，然后</a:t>
            </a: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B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老师导入到自己的课程里，即可发放。</a:t>
            </a:r>
          </a:p>
        </p:txBody>
      </p:sp>
      <p:pic>
        <p:nvPicPr>
          <p:cNvPr id="5" name="图片 4" descr="超星图片logo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100455" y="400050"/>
            <a:ext cx="2891790" cy="70675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 fontScale="90000"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常见问题处理</a:t>
            </a: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  <a:solidFill>
            <a:schemeClr val="accent1"/>
          </a:solidFill>
        </p:grpSpPr>
        <p:sp>
          <p:nvSpPr>
            <p:cNvPr id="12" name="矩形 11"/>
            <p:cNvSpPr/>
            <p:nvPr>
              <p:custDataLst>
                <p:tags r:id="rId5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6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文本框 5"/>
          <p:cNvSpPr txBox="1"/>
          <p:nvPr>
            <p:custDataLst>
              <p:tags r:id="rId4"/>
            </p:custDataLst>
          </p:nvPr>
        </p:nvSpPr>
        <p:spPr>
          <a:xfrm>
            <a:off x="610870" y="999490"/>
            <a:ext cx="11115040" cy="53898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6.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考试发放问题处理？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）考试时间变更修改：击发放设置，修改时间即可。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2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）发送对象选择：按班级选择（班级里不可少学生，先检查）、考试系统支持批量导入。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3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）限时进入：超过时间，学生将无法进入考试，提前给学生说明。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4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）时间概念：考试限时</a:t>
            </a: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=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考试截止时间</a:t>
            </a: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-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考试开始时间</a:t>
            </a: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 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如：</a:t>
            </a: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8:00-10:00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，考试时间</a:t>
            </a: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120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分钟。也可设置</a:t>
            </a: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8:00-10:05,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考试时间</a:t>
            </a: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120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分钟。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5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）切屏多少次，是否要设置强制交卷？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学校制定要求。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6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）试卷考完不让学生看分数、看答案？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系统支持，可以设置。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7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）发布考试要设置防作弊，否则无法监考。</a:t>
            </a:r>
          </a:p>
        </p:txBody>
      </p:sp>
      <p:pic>
        <p:nvPicPr>
          <p:cNvPr id="5" name="图片 4" descr="超星图片logo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100455" y="400050"/>
            <a:ext cx="2891790" cy="70675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 fontScale="90000"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常见问题处理</a:t>
            </a: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  <a:solidFill>
            <a:schemeClr val="accent1"/>
          </a:solidFill>
        </p:grpSpPr>
        <p:sp>
          <p:nvSpPr>
            <p:cNvPr id="12" name="矩形 11"/>
            <p:cNvSpPr/>
            <p:nvPr>
              <p:custDataLst>
                <p:tags r:id="rId5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6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文本框 5"/>
          <p:cNvSpPr txBox="1"/>
          <p:nvPr>
            <p:custDataLst>
              <p:tags r:id="rId4"/>
            </p:custDataLst>
          </p:nvPr>
        </p:nvSpPr>
        <p:spPr>
          <a:xfrm>
            <a:off x="429895" y="1106805"/>
            <a:ext cx="11115040" cy="53898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rgbClr val="FF0000">
                    <a:alpha val="80000"/>
                  </a:srgb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7.</a:t>
            </a:r>
            <a:r>
              <a:rPr lang="zh-CN" altLang="en-US" sz="2000" dirty="0">
                <a:solidFill>
                  <a:srgbClr val="FF0000">
                    <a:alpha val="80000"/>
                  </a:srgb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监考问题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监考名词：</a:t>
            </a:r>
            <a:endParaRPr lang="en-US" altLang="zh-CN" sz="2000" dirty="0">
              <a:solidFill>
                <a:schemeClr val="bg1">
                  <a:alpha val="80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）人脸异常：会受光线、角度影响，查看详情确定是本人即可。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2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）屏幕异常：悬浮窗口、分屏等系统抓拍，可根据具体内容判断。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3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）切屏很多次，正常考试不会切除考试页面，但是电话不可避免，需要考前提醒考生。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4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）多</a:t>
            </a: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ip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：考试过程切换网络导致，需要看是否是同一归属地。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5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）考生留言：根据留言内容回复处理。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6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）强制收卷：非必要不要强制收试卷。收完考生则不能再做了，不能收了有让考生继续做。实质证据可以判定作弊则收。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7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）学生分屏搜索答案，系统能否检测？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学生屏幕分屏。系统抓拍到了会提示屏幕异常，可以查看具体画面。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2000" dirty="0">
              <a:solidFill>
                <a:schemeClr val="bg1">
                  <a:alpha val="80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5" name="图片 4" descr="超星图片logo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100455" y="400050"/>
            <a:ext cx="2891790" cy="70675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 fontScale="90000"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常见问题处理</a:t>
            </a: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  <a:solidFill>
            <a:schemeClr val="accent1"/>
          </a:solidFill>
        </p:grpSpPr>
        <p:sp>
          <p:nvSpPr>
            <p:cNvPr id="12" name="矩形 11"/>
            <p:cNvSpPr/>
            <p:nvPr>
              <p:custDataLst>
                <p:tags r:id="rId4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5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5" name="图片 4" descr="超星图片logo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88195" y="1541780"/>
            <a:ext cx="2182495" cy="40011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63180" y="1541780"/>
            <a:ext cx="1880235" cy="40436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33415" y="1541780"/>
            <a:ext cx="1816735" cy="40017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8600" y="1795780"/>
            <a:ext cx="5391150" cy="32670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100455" y="400050"/>
            <a:ext cx="2891790" cy="70675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 fontScale="90000"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常见问题处理</a:t>
            </a: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  <a:solidFill>
            <a:schemeClr val="accent1"/>
          </a:solidFill>
        </p:grpSpPr>
        <p:sp>
          <p:nvSpPr>
            <p:cNvPr id="12" name="矩形 11"/>
            <p:cNvSpPr/>
            <p:nvPr>
              <p:custDataLst>
                <p:tags r:id="rId5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6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文本框 5"/>
          <p:cNvSpPr txBox="1"/>
          <p:nvPr>
            <p:custDataLst>
              <p:tags r:id="rId4"/>
            </p:custDataLst>
          </p:nvPr>
        </p:nvSpPr>
        <p:spPr>
          <a:xfrm>
            <a:off x="429895" y="1106805"/>
            <a:ext cx="11115040" cy="53898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rgbClr val="FF0000">
                    <a:alpha val="80000"/>
                  </a:srgb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8.</a:t>
            </a:r>
            <a:r>
              <a:rPr lang="zh-CN" altLang="en-US" sz="2000" dirty="0">
                <a:solidFill>
                  <a:srgbClr val="FF0000">
                    <a:alpha val="80000"/>
                  </a:srgb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学生答题问题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）有些画图题、计算题等，学生无法答题，学生可以拍照上传吗？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   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系统支持拍照上传。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2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）学生拍照上传会算切屏吗？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   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用系统的拍照，不算。用手机原相机拍照会产生切屏。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3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）学生人脸识别不了，能参加考试吗？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    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学生一直识别不了，停在识别页面，等待一会是可以进入考试的。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4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）学生考试过程，有问题，可以反馈给监考教师吗？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    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我们有反馈按钮，学生可以通过那反馈，监考教师可以及时回复。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5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）学生作答页面卡顿、点击没反应、进入不了下一题？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    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退出学习通（结束进程）再次进入或者重启手机再次进入。</a:t>
            </a:r>
          </a:p>
        </p:txBody>
      </p:sp>
      <p:pic>
        <p:nvPicPr>
          <p:cNvPr id="5" name="图片 4" descr="超星图片logo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100455" y="400050"/>
            <a:ext cx="2891790" cy="70675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 fontScale="90000"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常见问题处理</a:t>
            </a: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  <a:solidFill>
            <a:schemeClr val="accent1"/>
          </a:solidFill>
        </p:grpSpPr>
        <p:sp>
          <p:nvSpPr>
            <p:cNvPr id="12" name="矩形 11"/>
            <p:cNvSpPr/>
            <p:nvPr>
              <p:custDataLst>
                <p:tags r:id="rId5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6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文本框 5"/>
          <p:cNvSpPr txBox="1"/>
          <p:nvPr>
            <p:custDataLst>
              <p:tags r:id="rId4"/>
            </p:custDataLst>
          </p:nvPr>
        </p:nvSpPr>
        <p:spPr>
          <a:xfrm>
            <a:off x="429895" y="1106805"/>
            <a:ext cx="11115040" cy="53898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rgbClr val="FF0000">
                    <a:alpha val="80000"/>
                  </a:srgb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9.</a:t>
            </a:r>
            <a:r>
              <a:rPr lang="zh-CN" altLang="en-US" sz="2000" dirty="0">
                <a:solidFill>
                  <a:srgbClr val="FF0000">
                    <a:alpha val="80000"/>
                  </a:srgb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考试后问题处理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）学生没有提交试卷？怎样让学生提交？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    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方式一：考试结束后，学生则不可提交试卷。教师可以延长考试截止时间，然后让学生重新提交。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    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方式二：将试卷重新复制一下，然后再次发放。发放时按人发放。让学生重新作答提交。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2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）学生提交的试卷没有答案？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    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学生提交过程中有问题导致的。可以将学生提交的试卷打回，让学生重新提交。或者重新发份试卷，让学生重新做。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3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）考试分数批阅错误，怎样修改？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     </a:t>
            </a: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电脑端可以进入试卷再次输入分数。</a:t>
            </a:r>
          </a:p>
        </p:txBody>
      </p:sp>
      <p:pic>
        <p:nvPicPr>
          <p:cNvPr id="5" name="图片 4" descr="超星图片logo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>
            <p:custDataLst>
              <p:tags r:id="rId2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</p:grpSpPr>
        <p:sp>
          <p:nvSpPr>
            <p:cNvPr id="53" name="矩形 52"/>
            <p:cNvSpPr/>
            <p:nvPr>
              <p:custDataLst>
                <p:tags r:id="rId21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25000" lnSpcReduction="20000"/>
            </a:bodyPr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54" name="矩形 53"/>
            <p:cNvSpPr/>
            <p:nvPr>
              <p:custDataLst>
                <p:tags r:id="rId22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25000" lnSpcReduction="20000"/>
            </a:bodyPr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5" name="矩形 54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610870" y="1306195"/>
            <a:ext cx="10970895" cy="211963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843915" y="1819275"/>
            <a:ext cx="467995" cy="467995"/>
            <a:chOff x="10112" y="3747"/>
            <a:chExt cx="848" cy="848"/>
          </a:xfrm>
        </p:grpSpPr>
        <p:sp>
          <p:nvSpPr>
            <p:cNvPr id="29" name="椭圆 28"/>
            <p:cNvSpPr/>
            <p:nvPr>
              <p:custDataLst>
                <p:tags r:id="rId19"/>
              </p:custDataLst>
            </p:nvPr>
          </p:nvSpPr>
          <p:spPr>
            <a:xfrm>
              <a:off x="10112" y="3747"/>
              <a:ext cx="848" cy="8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92500" lnSpcReduction="10000"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0" name="朋友圈_001"/>
            <p:cNvSpPr>
              <a:spLocks noChangeAspect="1"/>
            </p:cNvSpPr>
            <p:nvPr>
              <p:custDataLst>
                <p:tags r:id="rId20"/>
              </p:custDataLst>
            </p:nvPr>
          </p:nvSpPr>
          <p:spPr bwMode="auto">
            <a:xfrm>
              <a:off x="10300" y="3935"/>
              <a:ext cx="472" cy="472"/>
            </a:xfrm>
            <a:custGeom>
              <a:avLst/>
              <a:gdLst>
                <a:gd name="connsiteX0" fmla="*/ 18488 w 609050"/>
                <a:gd name="connsiteY0" fmla="*/ 408715 h 608133"/>
                <a:gd name="connsiteX1" fmla="*/ 313028 w 609050"/>
                <a:gd name="connsiteY1" fmla="*/ 408715 h 608133"/>
                <a:gd name="connsiteX2" fmla="*/ 206953 w 609050"/>
                <a:gd name="connsiteY2" fmla="*/ 592115 h 608133"/>
                <a:gd name="connsiteX3" fmla="*/ 18488 w 609050"/>
                <a:gd name="connsiteY3" fmla="*/ 408715 h 608133"/>
                <a:gd name="connsiteX4" fmla="*/ 399533 w 609050"/>
                <a:gd name="connsiteY4" fmla="*/ 348946 h 608133"/>
                <a:gd name="connsiteX5" fmla="*/ 505460 w 609050"/>
                <a:gd name="connsiteY5" fmla="*/ 532271 h 608133"/>
                <a:gd name="connsiteX6" fmla="*/ 304491 w 609050"/>
                <a:gd name="connsiteY6" fmla="*/ 608133 h 608133"/>
                <a:gd name="connsiteX7" fmla="*/ 252201 w 609050"/>
                <a:gd name="connsiteY7" fmla="*/ 603539 h 608133"/>
                <a:gd name="connsiteX8" fmla="*/ 390862 w 609050"/>
                <a:gd name="connsiteY8" fmla="*/ 244298 h 608133"/>
                <a:gd name="connsiteX9" fmla="*/ 603101 w 609050"/>
                <a:gd name="connsiteY9" fmla="*/ 244298 h 608133"/>
                <a:gd name="connsiteX10" fmla="*/ 609050 w 609050"/>
                <a:gd name="connsiteY10" fmla="*/ 304026 h 608133"/>
                <a:gd name="connsiteX11" fmla="*/ 538004 w 609050"/>
                <a:gd name="connsiteY11" fmla="*/ 498898 h 608133"/>
                <a:gd name="connsiteX12" fmla="*/ 70934 w 609050"/>
                <a:gd name="connsiteY12" fmla="*/ 109165 h 608133"/>
                <a:gd name="connsiteX13" fmla="*/ 218188 w 609050"/>
                <a:gd name="connsiteY13" fmla="*/ 363836 h 608133"/>
                <a:gd name="connsiteX14" fmla="*/ 5949 w 609050"/>
                <a:gd name="connsiteY14" fmla="*/ 363836 h 608133"/>
                <a:gd name="connsiteX15" fmla="*/ 0 w 609050"/>
                <a:gd name="connsiteY15" fmla="*/ 304006 h 608133"/>
                <a:gd name="connsiteX16" fmla="*/ 70934 w 609050"/>
                <a:gd name="connsiteY16" fmla="*/ 109165 h 608133"/>
                <a:gd name="connsiteX17" fmla="*/ 402112 w 609050"/>
                <a:gd name="connsiteY17" fmla="*/ 16018 h 608133"/>
                <a:gd name="connsiteX18" fmla="*/ 590420 w 609050"/>
                <a:gd name="connsiteY18" fmla="*/ 199488 h 608133"/>
                <a:gd name="connsiteX19" fmla="*/ 295951 w 609050"/>
                <a:gd name="connsiteY19" fmla="*/ 199488 h 608133"/>
                <a:gd name="connsiteX20" fmla="*/ 304447 w 609050"/>
                <a:gd name="connsiteY20" fmla="*/ 0 h 608133"/>
                <a:gd name="connsiteX21" fmla="*/ 356849 w 609050"/>
                <a:gd name="connsiteY21" fmla="*/ 4482 h 608133"/>
                <a:gd name="connsiteX22" fmla="*/ 209517 w 609050"/>
                <a:gd name="connsiteY22" fmla="*/ 259187 h 608133"/>
                <a:gd name="connsiteX23" fmla="*/ 103590 w 609050"/>
                <a:gd name="connsiteY23" fmla="*/ 75862 h 608133"/>
                <a:gd name="connsiteX24" fmla="*/ 304447 w 609050"/>
                <a:gd name="connsiteY24" fmla="*/ 0 h 608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9050" h="608133">
                  <a:moveTo>
                    <a:pt x="18488" y="408715"/>
                  </a:moveTo>
                  <a:lnTo>
                    <a:pt x="313028" y="408715"/>
                  </a:lnTo>
                  <a:lnTo>
                    <a:pt x="206953" y="592115"/>
                  </a:lnTo>
                  <a:cubicBezTo>
                    <a:pt x="119736" y="562650"/>
                    <a:pt x="50254" y="494757"/>
                    <a:pt x="18488" y="408715"/>
                  </a:cubicBezTo>
                  <a:close/>
                  <a:moveTo>
                    <a:pt x="399533" y="348946"/>
                  </a:moveTo>
                  <a:lnTo>
                    <a:pt x="505460" y="532271"/>
                  </a:lnTo>
                  <a:cubicBezTo>
                    <a:pt x="451823" y="579446"/>
                    <a:pt x="381467" y="608133"/>
                    <a:pt x="304491" y="608133"/>
                  </a:cubicBezTo>
                  <a:cubicBezTo>
                    <a:pt x="286650" y="608133"/>
                    <a:pt x="269145" y="606564"/>
                    <a:pt x="252201" y="603539"/>
                  </a:cubicBezTo>
                  <a:close/>
                  <a:moveTo>
                    <a:pt x="390862" y="244298"/>
                  </a:moveTo>
                  <a:lnTo>
                    <a:pt x="603101" y="244298"/>
                  </a:lnTo>
                  <a:cubicBezTo>
                    <a:pt x="606917" y="263684"/>
                    <a:pt x="609050" y="283631"/>
                    <a:pt x="609050" y="304026"/>
                  </a:cubicBezTo>
                  <a:cubicBezTo>
                    <a:pt x="609050" y="378210"/>
                    <a:pt x="582338" y="446118"/>
                    <a:pt x="538004" y="498898"/>
                  </a:cubicBezTo>
                  <a:close/>
                  <a:moveTo>
                    <a:pt x="70934" y="109165"/>
                  </a:moveTo>
                  <a:lnTo>
                    <a:pt x="218188" y="363836"/>
                  </a:lnTo>
                  <a:lnTo>
                    <a:pt x="5949" y="363836"/>
                  </a:lnTo>
                  <a:cubicBezTo>
                    <a:pt x="2020" y="344453"/>
                    <a:pt x="0" y="324509"/>
                    <a:pt x="0" y="304006"/>
                  </a:cubicBezTo>
                  <a:cubicBezTo>
                    <a:pt x="0" y="229946"/>
                    <a:pt x="26712" y="162049"/>
                    <a:pt x="70934" y="109165"/>
                  </a:cubicBezTo>
                  <a:close/>
                  <a:moveTo>
                    <a:pt x="402112" y="16018"/>
                  </a:moveTo>
                  <a:cubicBezTo>
                    <a:pt x="489196" y="45494"/>
                    <a:pt x="558774" y="113413"/>
                    <a:pt x="590420" y="199488"/>
                  </a:cubicBezTo>
                  <a:lnTo>
                    <a:pt x="295951" y="199488"/>
                  </a:lnTo>
                  <a:close/>
                  <a:moveTo>
                    <a:pt x="304447" y="0"/>
                  </a:moveTo>
                  <a:cubicBezTo>
                    <a:pt x="322288" y="0"/>
                    <a:pt x="339793" y="1569"/>
                    <a:pt x="356849" y="4482"/>
                  </a:cubicBezTo>
                  <a:lnTo>
                    <a:pt x="209517" y="259187"/>
                  </a:lnTo>
                  <a:lnTo>
                    <a:pt x="103590" y="75862"/>
                  </a:lnTo>
                  <a:cubicBezTo>
                    <a:pt x="157227" y="28686"/>
                    <a:pt x="227583" y="0"/>
                    <a:pt x="30444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>
              <a:normAutofit fontScale="70000" lnSpcReduction="20000"/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>
            <p:custDataLst>
              <p:tags r:id="rId5"/>
            </p:custDataLst>
          </p:nvPr>
        </p:nvSpPr>
        <p:spPr>
          <a:xfrm>
            <a:off x="1367155" y="1793875"/>
            <a:ext cx="4593590" cy="38925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电子试卷：导出存档</a:t>
            </a:r>
          </a:p>
        </p:txBody>
      </p:sp>
      <p:grpSp>
        <p:nvGrpSpPr>
          <p:cNvPr id="32" name="组合 31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6315075" y="1820545"/>
            <a:ext cx="467995" cy="467995"/>
            <a:chOff x="13097" y="6877"/>
            <a:chExt cx="848" cy="848"/>
          </a:xfrm>
        </p:grpSpPr>
        <p:sp>
          <p:nvSpPr>
            <p:cNvPr id="35" name="椭圆 34"/>
            <p:cNvSpPr/>
            <p:nvPr>
              <p:custDataLst>
                <p:tags r:id="rId17"/>
              </p:custDataLst>
            </p:nvPr>
          </p:nvSpPr>
          <p:spPr>
            <a:xfrm>
              <a:off x="13097" y="6877"/>
              <a:ext cx="848" cy="8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92500" lnSpcReduction="10000"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6" name="数据库_001"/>
            <p:cNvSpPr>
              <a:spLocks noChangeAspect="1"/>
            </p:cNvSpPr>
            <p:nvPr>
              <p:custDataLst>
                <p:tags r:id="rId18"/>
              </p:custDataLst>
            </p:nvPr>
          </p:nvSpPr>
          <p:spPr bwMode="auto">
            <a:xfrm>
              <a:off x="13319" y="7066"/>
              <a:ext cx="404" cy="471"/>
            </a:xfrm>
            <a:custGeom>
              <a:avLst/>
              <a:gdLst>
                <a:gd name="connsiteX0" fmla="*/ 325000 h 606722"/>
                <a:gd name="connsiteY0" fmla="*/ 325000 h 606722"/>
                <a:gd name="connsiteX1" fmla="*/ 325000 h 606722"/>
                <a:gd name="connsiteY1" fmla="*/ 325000 h 606722"/>
                <a:gd name="connsiteX2" fmla="*/ 325000 h 606722"/>
                <a:gd name="connsiteY2" fmla="*/ 325000 h 606722"/>
                <a:gd name="connsiteX3" fmla="*/ 325000 h 606722"/>
                <a:gd name="connsiteY3" fmla="*/ 325000 h 606722"/>
                <a:gd name="connsiteX4" fmla="*/ 325000 h 606722"/>
                <a:gd name="connsiteY4" fmla="*/ 325000 h 606722"/>
                <a:gd name="connsiteX5" fmla="*/ 325000 h 606722"/>
                <a:gd name="connsiteY5" fmla="*/ 325000 h 606722"/>
                <a:gd name="connsiteX6" fmla="*/ 325000 h 606722"/>
                <a:gd name="connsiteY6" fmla="*/ 325000 h 606722"/>
                <a:gd name="connsiteX7" fmla="*/ 325000 h 606722"/>
                <a:gd name="connsiteY7" fmla="*/ 325000 h 606722"/>
                <a:gd name="connsiteX8" fmla="*/ 325000 h 606722"/>
                <a:gd name="connsiteY8" fmla="*/ 325000 h 606722"/>
                <a:gd name="connsiteX9" fmla="*/ 325000 h 606722"/>
                <a:gd name="connsiteY9" fmla="*/ 325000 h 606722"/>
                <a:gd name="connsiteX10" fmla="*/ 325000 h 606722"/>
                <a:gd name="connsiteY10" fmla="*/ 325000 h 606722"/>
                <a:gd name="connsiteX11" fmla="*/ 325000 h 606722"/>
                <a:gd name="connsiteY11" fmla="*/ 325000 h 606722"/>
                <a:gd name="connsiteX12" fmla="*/ 325000 h 606722"/>
                <a:gd name="connsiteY12" fmla="*/ 325000 h 606722"/>
                <a:gd name="connsiteX13" fmla="*/ 325000 h 606722"/>
                <a:gd name="connsiteY13" fmla="*/ 325000 h 606722"/>
                <a:gd name="connsiteX14" fmla="*/ 325000 h 606722"/>
                <a:gd name="connsiteY14" fmla="*/ 325000 h 606722"/>
                <a:gd name="connsiteX15" fmla="*/ 325000 h 606722"/>
                <a:gd name="connsiteY15" fmla="*/ 325000 h 606722"/>
                <a:gd name="connsiteX16" fmla="*/ 325000 h 606722"/>
                <a:gd name="connsiteY16" fmla="*/ 325000 h 606722"/>
                <a:gd name="connsiteX17" fmla="*/ 325000 h 606722"/>
                <a:gd name="connsiteY17" fmla="*/ 325000 h 606722"/>
                <a:gd name="connsiteX18" fmla="*/ 325000 h 606722"/>
                <a:gd name="connsiteY18" fmla="*/ 325000 h 606722"/>
                <a:gd name="connsiteX19" fmla="*/ 325000 h 606722"/>
                <a:gd name="connsiteY19" fmla="*/ 325000 h 606722"/>
                <a:gd name="connsiteX20" fmla="*/ 325000 h 606722"/>
                <a:gd name="connsiteY20" fmla="*/ 325000 h 606722"/>
                <a:gd name="connsiteX21" fmla="*/ 325000 h 606722"/>
                <a:gd name="connsiteY21" fmla="*/ 325000 h 606722"/>
                <a:gd name="connsiteX22" fmla="*/ 325000 h 606722"/>
                <a:gd name="connsiteY22" fmla="*/ 325000 h 606722"/>
                <a:gd name="connsiteX23" fmla="*/ 325000 h 606722"/>
                <a:gd name="connsiteY23" fmla="*/ 325000 h 606722"/>
                <a:gd name="connsiteX24" fmla="*/ 325000 h 606722"/>
                <a:gd name="connsiteY24" fmla="*/ 325000 h 606722"/>
                <a:gd name="connsiteX25" fmla="*/ 325000 h 606722"/>
                <a:gd name="connsiteY25" fmla="*/ 325000 h 606722"/>
                <a:gd name="connsiteX26" fmla="*/ 325000 h 606722"/>
                <a:gd name="connsiteY26" fmla="*/ 325000 h 606722"/>
                <a:gd name="connsiteX27" fmla="*/ 325000 h 606722"/>
                <a:gd name="connsiteY27" fmla="*/ 325000 h 606722"/>
                <a:gd name="connsiteX28" fmla="*/ 325000 h 606722"/>
                <a:gd name="connsiteY28" fmla="*/ 325000 h 606722"/>
                <a:gd name="connsiteX29" fmla="*/ 325000 h 606722"/>
                <a:gd name="connsiteY29" fmla="*/ 325000 h 606722"/>
                <a:gd name="connsiteX30" fmla="*/ 325000 h 606722"/>
                <a:gd name="connsiteY30" fmla="*/ 325000 h 606722"/>
                <a:gd name="connsiteX31" fmla="*/ 325000 h 606722"/>
                <a:gd name="connsiteY31" fmla="*/ 325000 h 606722"/>
                <a:gd name="connsiteX32" fmla="*/ 325000 h 606722"/>
                <a:gd name="connsiteY32" fmla="*/ 325000 h 606722"/>
                <a:gd name="connsiteX33" fmla="*/ 325000 h 606722"/>
                <a:gd name="connsiteY33" fmla="*/ 325000 h 606722"/>
                <a:gd name="connsiteX34" fmla="*/ 325000 h 606722"/>
                <a:gd name="connsiteY34" fmla="*/ 325000 h 606722"/>
                <a:gd name="connsiteX35" fmla="*/ 325000 h 606722"/>
                <a:gd name="connsiteY35" fmla="*/ 325000 h 606722"/>
                <a:gd name="connsiteX36" fmla="*/ 325000 h 606722"/>
                <a:gd name="connsiteY36" fmla="*/ 325000 h 606722"/>
                <a:gd name="connsiteX37" fmla="*/ 325000 h 606722"/>
                <a:gd name="connsiteY37" fmla="*/ 325000 h 606722"/>
                <a:gd name="connsiteX38" fmla="*/ 325000 h 606722"/>
                <a:gd name="connsiteY38" fmla="*/ 325000 h 606722"/>
                <a:gd name="connsiteX39" fmla="*/ 325000 h 606722"/>
                <a:gd name="connsiteY39" fmla="*/ 325000 h 606722"/>
                <a:gd name="connsiteX40" fmla="*/ 325000 h 606722"/>
                <a:gd name="connsiteY40" fmla="*/ 325000 h 606722"/>
                <a:gd name="connsiteX41" fmla="*/ 325000 h 606722"/>
                <a:gd name="connsiteY41" fmla="*/ 325000 h 606722"/>
                <a:gd name="connsiteX42" fmla="*/ 325000 h 606722"/>
                <a:gd name="connsiteY42" fmla="*/ 325000 h 606722"/>
                <a:gd name="connsiteX43" fmla="*/ 325000 h 606722"/>
                <a:gd name="connsiteY43" fmla="*/ 325000 h 606722"/>
                <a:gd name="connsiteX44" fmla="*/ 325000 h 606722"/>
                <a:gd name="connsiteY44" fmla="*/ 325000 h 606722"/>
                <a:gd name="connsiteX45" fmla="*/ 325000 h 606722"/>
                <a:gd name="connsiteY45" fmla="*/ 325000 h 606722"/>
                <a:gd name="connsiteX46" fmla="*/ 325000 h 606722"/>
                <a:gd name="connsiteY46" fmla="*/ 325000 h 606722"/>
                <a:gd name="connsiteX47" fmla="*/ 325000 h 606722"/>
                <a:gd name="connsiteY47" fmla="*/ 325000 h 606722"/>
                <a:gd name="connsiteX48" fmla="*/ 325000 h 606722"/>
                <a:gd name="connsiteY48" fmla="*/ 325000 h 606722"/>
                <a:gd name="connsiteX49" fmla="*/ 325000 h 606722"/>
                <a:gd name="connsiteY49" fmla="*/ 325000 h 606722"/>
                <a:gd name="connsiteX50" fmla="*/ 325000 h 606722"/>
                <a:gd name="connsiteY50" fmla="*/ 325000 h 606722"/>
                <a:gd name="connsiteX51" fmla="*/ 325000 h 606722"/>
                <a:gd name="connsiteY51" fmla="*/ 325000 h 606722"/>
                <a:gd name="connsiteX52" fmla="*/ 325000 h 606722"/>
                <a:gd name="connsiteY52" fmla="*/ 32500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5878" h="588607">
                  <a:moveTo>
                    <a:pt x="0" y="414864"/>
                  </a:moveTo>
                  <a:cubicBezTo>
                    <a:pt x="41777" y="443695"/>
                    <a:pt x="127609" y="467215"/>
                    <a:pt x="252939" y="467215"/>
                  </a:cubicBezTo>
                  <a:cubicBezTo>
                    <a:pt x="378269" y="467215"/>
                    <a:pt x="464101" y="444453"/>
                    <a:pt x="505878" y="414864"/>
                  </a:cubicBezTo>
                  <a:lnTo>
                    <a:pt x="505878" y="497563"/>
                  </a:lnTo>
                  <a:cubicBezTo>
                    <a:pt x="505878" y="499080"/>
                    <a:pt x="505878" y="501356"/>
                    <a:pt x="505119" y="502115"/>
                  </a:cubicBezTo>
                  <a:cubicBezTo>
                    <a:pt x="492206" y="551431"/>
                    <a:pt x="385865" y="588607"/>
                    <a:pt x="252939" y="588607"/>
                  </a:cubicBezTo>
                  <a:cubicBezTo>
                    <a:pt x="120013" y="588607"/>
                    <a:pt x="12913" y="551431"/>
                    <a:pt x="760" y="502115"/>
                  </a:cubicBezTo>
                  <a:cubicBezTo>
                    <a:pt x="0" y="500597"/>
                    <a:pt x="0" y="499080"/>
                    <a:pt x="0" y="497563"/>
                  </a:cubicBezTo>
                  <a:close/>
                  <a:moveTo>
                    <a:pt x="0" y="282911"/>
                  </a:moveTo>
                  <a:cubicBezTo>
                    <a:pt x="12913" y="292016"/>
                    <a:pt x="30383" y="300363"/>
                    <a:pt x="50132" y="307192"/>
                  </a:cubicBezTo>
                  <a:cubicBezTo>
                    <a:pt x="92668" y="321609"/>
                    <a:pt x="151915" y="332232"/>
                    <a:pt x="226354" y="334508"/>
                  </a:cubicBezTo>
                  <a:cubicBezTo>
                    <a:pt x="235469" y="334508"/>
                    <a:pt x="243824" y="334508"/>
                    <a:pt x="252939" y="334508"/>
                  </a:cubicBezTo>
                  <a:cubicBezTo>
                    <a:pt x="262054" y="334508"/>
                    <a:pt x="270409" y="334508"/>
                    <a:pt x="279524" y="334508"/>
                  </a:cubicBezTo>
                  <a:cubicBezTo>
                    <a:pt x="353203" y="332232"/>
                    <a:pt x="412450" y="322368"/>
                    <a:pt x="454986" y="307192"/>
                  </a:cubicBezTo>
                  <a:cubicBezTo>
                    <a:pt x="475495" y="300363"/>
                    <a:pt x="492965" y="292016"/>
                    <a:pt x="505878" y="282911"/>
                  </a:cubicBezTo>
                  <a:lnTo>
                    <a:pt x="505878" y="354995"/>
                  </a:lnTo>
                  <a:lnTo>
                    <a:pt x="505878" y="360307"/>
                  </a:lnTo>
                  <a:lnTo>
                    <a:pt x="505878" y="364859"/>
                  </a:lnTo>
                  <a:lnTo>
                    <a:pt x="505878" y="378518"/>
                  </a:lnTo>
                  <a:cubicBezTo>
                    <a:pt x="477014" y="408110"/>
                    <a:pt x="380548" y="436185"/>
                    <a:pt x="252939" y="436185"/>
                  </a:cubicBezTo>
                  <a:cubicBezTo>
                    <a:pt x="125330" y="436185"/>
                    <a:pt x="28864" y="408110"/>
                    <a:pt x="0" y="378518"/>
                  </a:cubicBezTo>
                  <a:lnTo>
                    <a:pt x="0" y="364859"/>
                  </a:lnTo>
                  <a:lnTo>
                    <a:pt x="0" y="360307"/>
                  </a:lnTo>
                  <a:lnTo>
                    <a:pt x="0" y="354995"/>
                  </a:lnTo>
                  <a:close/>
                  <a:moveTo>
                    <a:pt x="0" y="150959"/>
                  </a:moveTo>
                  <a:cubicBezTo>
                    <a:pt x="49373" y="184325"/>
                    <a:pt x="153435" y="202524"/>
                    <a:pt x="252939" y="202524"/>
                  </a:cubicBezTo>
                  <a:cubicBezTo>
                    <a:pt x="352444" y="202524"/>
                    <a:pt x="456506" y="184325"/>
                    <a:pt x="505878" y="150959"/>
                  </a:cubicBezTo>
                  <a:lnTo>
                    <a:pt x="505878" y="222240"/>
                  </a:lnTo>
                  <a:lnTo>
                    <a:pt x="505878" y="227549"/>
                  </a:lnTo>
                  <a:lnTo>
                    <a:pt x="505878" y="232857"/>
                  </a:lnTo>
                  <a:lnTo>
                    <a:pt x="505878" y="245748"/>
                  </a:lnTo>
                  <a:cubicBezTo>
                    <a:pt x="479293" y="273806"/>
                    <a:pt x="394220" y="299588"/>
                    <a:pt x="280284" y="302622"/>
                  </a:cubicBezTo>
                  <a:cubicBezTo>
                    <a:pt x="279524" y="302622"/>
                    <a:pt x="278005" y="303380"/>
                    <a:pt x="277246" y="303380"/>
                  </a:cubicBezTo>
                  <a:cubicBezTo>
                    <a:pt x="273448" y="303380"/>
                    <a:pt x="270409" y="303380"/>
                    <a:pt x="266611" y="303380"/>
                  </a:cubicBezTo>
                  <a:cubicBezTo>
                    <a:pt x="262054" y="303380"/>
                    <a:pt x="257497" y="303380"/>
                    <a:pt x="252939" y="303380"/>
                  </a:cubicBezTo>
                  <a:cubicBezTo>
                    <a:pt x="248382" y="303380"/>
                    <a:pt x="243824" y="303380"/>
                    <a:pt x="239267" y="303380"/>
                  </a:cubicBezTo>
                  <a:cubicBezTo>
                    <a:pt x="235469" y="303380"/>
                    <a:pt x="232431" y="303380"/>
                    <a:pt x="228633" y="303380"/>
                  </a:cubicBezTo>
                  <a:cubicBezTo>
                    <a:pt x="227873" y="302622"/>
                    <a:pt x="226354" y="302622"/>
                    <a:pt x="225594" y="302622"/>
                  </a:cubicBezTo>
                  <a:cubicBezTo>
                    <a:pt x="111658" y="299588"/>
                    <a:pt x="26585" y="273806"/>
                    <a:pt x="0" y="245748"/>
                  </a:cubicBezTo>
                  <a:lnTo>
                    <a:pt x="0" y="232857"/>
                  </a:lnTo>
                  <a:lnTo>
                    <a:pt x="0" y="227549"/>
                  </a:lnTo>
                  <a:lnTo>
                    <a:pt x="0" y="222240"/>
                  </a:lnTo>
                  <a:close/>
                  <a:moveTo>
                    <a:pt x="252939" y="0"/>
                  </a:moveTo>
                  <a:cubicBezTo>
                    <a:pt x="406374" y="0"/>
                    <a:pt x="493725" y="43229"/>
                    <a:pt x="505119" y="86459"/>
                  </a:cubicBezTo>
                  <a:cubicBezTo>
                    <a:pt x="505878" y="87976"/>
                    <a:pt x="505878" y="89492"/>
                    <a:pt x="505878" y="91009"/>
                  </a:cubicBezTo>
                  <a:lnTo>
                    <a:pt x="505878" y="96318"/>
                  </a:lnTo>
                  <a:lnTo>
                    <a:pt x="505878" y="114520"/>
                  </a:lnTo>
                  <a:cubicBezTo>
                    <a:pt x="477774" y="144098"/>
                    <a:pt x="381308" y="172159"/>
                    <a:pt x="252939" y="172159"/>
                  </a:cubicBezTo>
                  <a:cubicBezTo>
                    <a:pt x="124571" y="172159"/>
                    <a:pt x="28104" y="144098"/>
                    <a:pt x="0" y="114520"/>
                  </a:cubicBezTo>
                  <a:lnTo>
                    <a:pt x="0" y="96318"/>
                  </a:lnTo>
                  <a:lnTo>
                    <a:pt x="0" y="91009"/>
                  </a:lnTo>
                  <a:cubicBezTo>
                    <a:pt x="0" y="89492"/>
                    <a:pt x="0" y="87217"/>
                    <a:pt x="1519" y="85700"/>
                  </a:cubicBezTo>
                  <a:cubicBezTo>
                    <a:pt x="12913" y="42471"/>
                    <a:pt x="100264" y="0"/>
                    <a:pt x="2529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>
              <a:normAutofit fontScale="70000" lnSpcReduction="20000"/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文本框 33"/>
          <p:cNvSpPr txBox="1"/>
          <p:nvPr>
            <p:custDataLst>
              <p:tags r:id="rId7"/>
            </p:custDataLst>
          </p:nvPr>
        </p:nvSpPr>
        <p:spPr>
          <a:xfrm>
            <a:off x="6831330" y="1793875"/>
            <a:ext cx="4593590" cy="38925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考试详情：正确率、分数分布</a:t>
            </a:r>
          </a:p>
        </p:txBody>
      </p:sp>
      <p:grpSp>
        <p:nvGrpSpPr>
          <p:cNvPr id="38" name="组合 37"/>
          <p:cNvGrpSpPr>
            <a:grpSpLocks noChangeAspect="1"/>
          </p:cNvGrpSpPr>
          <p:nvPr>
            <p:custDataLst>
              <p:tags r:id="rId8"/>
            </p:custDataLst>
          </p:nvPr>
        </p:nvGrpSpPr>
        <p:grpSpPr>
          <a:xfrm>
            <a:off x="844550" y="2642870"/>
            <a:ext cx="467995" cy="467995"/>
            <a:chOff x="15642" y="3747"/>
            <a:chExt cx="848" cy="848"/>
          </a:xfrm>
        </p:grpSpPr>
        <p:sp>
          <p:nvSpPr>
            <p:cNvPr id="41" name="椭圆 40"/>
            <p:cNvSpPr/>
            <p:nvPr>
              <p:custDataLst>
                <p:tags r:id="rId15"/>
              </p:custDataLst>
            </p:nvPr>
          </p:nvSpPr>
          <p:spPr>
            <a:xfrm>
              <a:off x="15642" y="3747"/>
              <a:ext cx="848" cy="8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92500" lnSpcReduction="10000"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2" name="笔记本_002"/>
            <p:cNvSpPr>
              <a:spLocks noChangeAspect="1"/>
            </p:cNvSpPr>
            <p:nvPr>
              <p:custDataLst>
                <p:tags r:id="rId16"/>
              </p:custDataLst>
            </p:nvPr>
          </p:nvSpPr>
          <p:spPr bwMode="auto">
            <a:xfrm>
              <a:off x="15887" y="3936"/>
              <a:ext cx="358" cy="471"/>
            </a:xfrm>
            <a:custGeom>
              <a:avLst/>
              <a:gdLst>
                <a:gd name="T0" fmla="*/ 532 w 3373"/>
                <a:gd name="T1" fmla="*/ 381 h 4441"/>
                <a:gd name="T2" fmla="*/ 3373 w 3373"/>
                <a:gd name="T3" fmla="*/ 381 h 4441"/>
                <a:gd name="T4" fmla="*/ 3373 w 3373"/>
                <a:gd name="T5" fmla="*/ 0 h 4441"/>
                <a:gd name="T6" fmla="*/ 532 w 3373"/>
                <a:gd name="T7" fmla="*/ 0 h 4441"/>
                <a:gd name="T8" fmla="*/ 0 w 3373"/>
                <a:gd name="T9" fmla="*/ 532 h 4441"/>
                <a:gd name="T10" fmla="*/ 0 w 3373"/>
                <a:gd name="T11" fmla="*/ 4012 h 4441"/>
                <a:gd name="T12" fmla="*/ 429 w 3373"/>
                <a:gd name="T13" fmla="*/ 4441 h 4441"/>
                <a:gd name="T14" fmla="*/ 3373 w 3373"/>
                <a:gd name="T15" fmla="*/ 4441 h 4441"/>
                <a:gd name="T16" fmla="*/ 3373 w 3373"/>
                <a:gd name="T17" fmla="*/ 683 h 4441"/>
                <a:gd name="T18" fmla="*/ 532 w 3373"/>
                <a:gd name="T19" fmla="*/ 683 h 4441"/>
                <a:gd name="T20" fmla="*/ 381 w 3373"/>
                <a:gd name="T21" fmla="*/ 532 h 4441"/>
                <a:gd name="T22" fmla="*/ 532 w 3373"/>
                <a:gd name="T23" fmla="*/ 381 h 4441"/>
                <a:gd name="T24" fmla="*/ 1397 w 3373"/>
                <a:gd name="T25" fmla="*/ 3011 h 4441"/>
                <a:gd name="T26" fmla="*/ 2854 w 3373"/>
                <a:gd name="T27" fmla="*/ 3011 h 4441"/>
                <a:gd name="T28" fmla="*/ 2854 w 3373"/>
                <a:gd name="T29" fmla="*/ 3794 h 4441"/>
                <a:gd name="T30" fmla="*/ 1397 w 3373"/>
                <a:gd name="T31" fmla="*/ 3794 h 4441"/>
                <a:gd name="T32" fmla="*/ 1397 w 3373"/>
                <a:gd name="T33" fmla="*/ 3011 h 4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73" h="4441">
                  <a:moveTo>
                    <a:pt x="532" y="381"/>
                  </a:moveTo>
                  <a:lnTo>
                    <a:pt x="3373" y="381"/>
                  </a:lnTo>
                  <a:lnTo>
                    <a:pt x="3373" y="0"/>
                  </a:lnTo>
                  <a:lnTo>
                    <a:pt x="532" y="0"/>
                  </a:lnTo>
                  <a:cubicBezTo>
                    <a:pt x="239" y="0"/>
                    <a:pt x="0" y="239"/>
                    <a:pt x="0" y="532"/>
                  </a:cubicBezTo>
                  <a:lnTo>
                    <a:pt x="0" y="4012"/>
                  </a:lnTo>
                  <a:cubicBezTo>
                    <a:pt x="0" y="4248"/>
                    <a:pt x="192" y="4441"/>
                    <a:pt x="429" y="4441"/>
                  </a:cubicBezTo>
                  <a:lnTo>
                    <a:pt x="3373" y="4441"/>
                  </a:lnTo>
                  <a:lnTo>
                    <a:pt x="3373" y="683"/>
                  </a:lnTo>
                  <a:lnTo>
                    <a:pt x="532" y="683"/>
                  </a:lnTo>
                  <a:cubicBezTo>
                    <a:pt x="449" y="683"/>
                    <a:pt x="381" y="616"/>
                    <a:pt x="381" y="532"/>
                  </a:cubicBezTo>
                  <a:cubicBezTo>
                    <a:pt x="381" y="449"/>
                    <a:pt x="449" y="381"/>
                    <a:pt x="532" y="381"/>
                  </a:cubicBezTo>
                  <a:close/>
                  <a:moveTo>
                    <a:pt x="1397" y="3011"/>
                  </a:moveTo>
                  <a:lnTo>
                    <a:pt x="2854" y="3011"/>
                  </a:lnTo>
                  <a:lnTo>
                    <a:pt x="2854" y="3794"/>
                  </a:lnTo>
                  <a:lnTo>
                    <a:pt x="1397" y="3794"/>
                  </a:lnTo>
                  <a:lnTo>
                    <a:pt x="1397" y="30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>
              <a:normAutofit fontScale="70000" lnSpcReduction="20000"/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框 39"/>
          <p:cNvSpPr txBox="1"/>
          <p:nvPr>
            <p:custDataLst>
              <p:tags r:id="rId9"/>
            </p:custDataLst>
          </p:nvPr>
        </p:nvSpPr>
        <p:spPr>
          <a:xfrm>
            <a:off x="1367155" y="2618105"/>
            <a:ext cx="4593590" cy="38925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考试成绩：导出录入</a:t>
            </a:r>
          </a:p>
        </p:txBody>
      </p:sp>
      <p:grpSp>
        <p:nvGrpSpPr>
          <p:cNvPr id="44" name="组合 43"/>
          <p:cNvGrpSpPr>
            <a:grpSpLocks noChangeAspect="1"/>
          </p:cNvGrpSpPr>
          <p:nvPr>
            <p:custDataLst>
              <p:tags r:id="rId10"/>
            </p:custDataLst>
          </p:nvPr>
        </p:nvGrpSpPr>
        <p:grpSpPr>
          <a:xfrm>
            <a:off x="6315075" y="2642870"/>
            <a:ext cx="467995" cy="467995"/>
            <a:chOff x="15862" y="6878"/>
            <a:chExt cx="848" cy="848"/>
          </a:xfrm>
        </p:grpSpPr>
        <p:sp>
          <p:nvSpPr>
            <p:cNvPr id="47" name="椭圆 46"/>
            <p:cNvSpPr/>
            <p:nvPr>
              <p:custDataLst>
                <p:tags r:id="rId13"/>
              </p:custDataLst>
            </p:nvPr>
          </p:nvSpPr>
          <p:spPr>
            <a:xfrm>
              <a:off x="15862" y="6878"/>
              <a:ext cx="848" cy="8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92500" lnSpcReduction="10000"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8" name="盒子_001"/>
            <p:cNvSpPr>
              <a:spLocks noChangeAspect="1"/>
            </p:cNvSpPr>
            <p:nvPr>
              <p:custDataLst>
                <p:tags r:id="rId14"/>
              </p:custDataLst>
            </p:nvPr>
          </p:nvSpPr>
          <p:spPr bwMode="auto">
            <a:xfrm>
              <a:off x="16056" y="7072"/>
              <a:ext cx="460" cy="459"/>
            </a:xfrm>
            <a:custGeom>
              <a:avLst/>
              <a:gdLst>
                <a:gd name="connsiteX0" fmla="*/ 231499 w 609191"/>
                <a:gd name="connsiteY0" fmla="*/ 251036 h 607710"/>
                <a:gd name="connsiteX1" fmla="*/ 180078 w 609191"/>
                <a:gd name="connsiteY1" fmla="*/ 302378 h 607710"/>
                <a:gd name="connsiteX2" fmla="*/ 231499 w 609191"/>
                <a:gd name="connsiteY2" fmla="*/ 353720 h 607710"/>
                <a:gd name="connsiteX3" fmla="*/ 377694 w 609191"/>
                <a:gd name="connsiteY3" fmla="*/ 353720 h 607710"/>
                <a:gd name="connsiteX4" fmla="*/ 429114 w 609191"/>
                <a:gd name="connsiteY4" fmla="*/ 302378 h 607710"/>
                <a:gd name="connsiteX5" fmla="*/ 377694 w 609191"/>
                <a:gd name="connsiteY5" fmla="*/ 251036 h 607710"/>
                <a:gd name="connsiteX6" fmla="*/ 24910 w 609191"/>
                <a:gd name="connsiteY6" fmla="*/ 187916 h 607710"/>
                <a:gd name="connsiteX7" fmla="*/ 27027 w 609191"/>
                <a:gd name="connsiteY7" fmla="*/ 187916 h 607710"/>
                <a:gd name="connsiteX8" fmla="*/ 582165 w 609191"/>
                <a:gd name="connsiteY8" fmla="*/ 187916 h 607710"/>
                <a:gd name="connsiteX9" fmla="*/ 584282 w 609191"/>
                <a:gd name="connsiteY9" fmla="*/ 187916 h 607710"/>
                <a:gd name="connsiteX10" fmla="*/ 584282 w 609191"/>
                <a:gd name="connsiteY10" fmla="*/ 556972 h 607710"/>
                <a:gd name="connsiteX11" fmla="*/ 533467 w 609191"/>
                <a:gd name="connsiteY11" fmla="*/ 607710 h 607710"/>
                <a:gd name="connsiteX12" fmla="*/ 75725 w 609191"/>
                <a:gd name="connsiteY12" fmla="*/ 607710 h 607710"/>
                <a:gd name="connsiteX13" fmla="*/ 24910 w 609191"/>
                <a:gd name="connsiteY13" fmla="*/ 556972 h 607710"/>
                <a:gd name="connsiteX14" fmla="*/ 27022 w 609191"/>
                <a:gd name="connsiteY14" fmla="*/ 0 h 607710"/>
                <a:gd name="connsiteX15" fmla="*/ 582170 w 609191"/>
                <a:gd name="connsiteY15" fmla="*/ 0 h 607710"/>
                <a:gd name="connsiteX16" fmla="*/ 609191 w 609191"/>
                <a:gd name="connsiteY16" fmla="*/ 26882 h 607710"/>
                <a:gd name="connsiteX17" fmla="*/ 609191 w 609191"/>
                <a:gd name="connsiteY17" fmla="*/ 102293 h 607710"/>
                <a:gd name="connsiteX18" fmla="*/ 582170 w 609191"/>
                <a:gd name="connsiteY18" fmla="*/ 129276 h 607710"/>
                <a:gd name="connsiteX19" fmla="*/ 27022 w 609191"/>
                <a:gd name="connsiteY19" fmla="*/ 129276 h 607710"/>
                <a:gd name="connsiteX20" fmla="*/ 0 w 609191"/>
                <a:gd name="connsiteY20" fmla="*/ 102293 h 607710"/>
                <a:gd name="connsiteX21" fmla="*/ 0 w 609191"/>
                <a:gd name="connsiteY21" fmla="*/ 26882 h 607710"/>
                <a:gd name="connsiteX22" fmla="*/ 27022 w 609191"/>
                <a:gd name="connsiteY22" fmla="*/ 0 h 60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09191" h="607710">
                  <a:moveTo>
                    <a:pt x="231499" y="251036"/>
                  </a:moveTo>
                  <a:cubicBezTo>
                    <a:pt x="203066" y="251036"/>
                    <a:pt x="180078" y="273989"/>
                    <a:pt x="180078" y="302378"/>
                  </a:cubicBezTo>
                  <a:cubicBezTo>
                    <a:pt x="180078" y="330666"/>
                    <a:pt x="203066" y="353720"/>
                    <a:pt x="231499" y="353720"/>
                  </a:cubicBezTo>
                  <a:lnTo>
                    <a:pt x="377694" y="353720"/>
                  </a:lnTo>
                  <a:cubicBezTo>
                    <a:pt x="406126" y="353720"/>
                    <a:pt x="429114" y="330666"/>
                    <a:pt x="429114" y="302378"/>
                  </a:cubicBezTo>
                  <a:cubicBezTo>
                    <a:pt x="429114" y="273989"/>
                    <a:pt x="406126" y="251036"/>
                    <a:pt x="377694" y="251036"/>
                  </a:cubicBezTo>
                  <a:close/>
                  <a:moveTo>
                    <a:pt x="24910" y="187916"/>
                  </a:moveTo>
                  <a:cubicBezTo>
                    <a:pt x="25616" y="187916"/>
                    <a:pt x="26221" y="187916"/>
                    <a:pt x="27027" y="187916"/>
                  </a:cubicBezTo>
                  <a:lnTo>
                    <a:pt x="582165" y="187916"/>
                  </a:lnTo>
                  <a:cubicBezTo>
                    <a:pt x="582871" y="187916"/>
                    <a:pt x="583576" y="187916"/>
                    <a:pt x="584282" y="187916"/>
                  </a:cubicBezTo>
                  <a:lnTo>
                    <a:pt x="584282" y="556972"/>
                  </a:lnTo>
                  <a:cubicBezTo>
                    <a:pt x="584282" y="584959"/>
                    <a:pt x="561496" y="607710"/>
                    <a:pt x="533467" y="607710"/>
                  </a:cubicBezTo>
                  <a:lnTo>
                    <a:pt x="75725" y="607710"/>
                  </a:lnTo>
                  <a:cubicBezTo>
                    <a:pt x="47596" y="607710"/>
                    <a:pt x="24910" y="584959"/>
                    <a:pt x="24910" y="556972"/>
                  </a:cubicBezTo>
                  <a:close/>
                  <a:moveTo>
                    <a:pt x="27022" y="0"/>
                  </a:moveTo>
                  <a:lnTo>
                    <a:pt x="582170" y="0"/>
                  </a:lnTo>
                  <a:cubicBezTo>
                    <a:pt x="597092" y="0"/>
                    <a:pt x="609191" y="11981"/>
                    <a:pt x="609191" y="26882"/>
                  </a:cubicBezTo>
                  <a:lnTo>
                    <a:pt x="609191" y="102293"/>
                  </a:lnTo>
                  <a:cubicBezTo>
                    <a:pt x="609191" y="117194"/>
                    <a:pt x="597092" y="129276"/>
                    <a:pt x="582170" y="129276"/>
                  </a:cubicBezTo>
                  <a:lnTo>
                    <a:pt x="27022" y="129276"/>
                  </a:lnTo>
                  <a:cubicBezTo>
                    <a:pt x="12099" y="129276"/>
                    <a:pt x="0" y="117194"/>
                    <a:pt x="0" y="102293"/>
                  </a:cubicBezTo>
                  <a:lnTo>
                    <a:pt x="0" y="26882"/>
                  </a:lnTo>
                  <a:cubicBezTo>
                    <a:pt x="0" y="11981"/>
                    <a:pt x="12099" y="0"/>
                    <a:pt x="270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>
              <a:normAutofit fontScale="70000" lnSpcReduction="20000"/>
            </a:bodyPr>
            <a:lstStyle/>
            <a:p>
              <a:endParaRPr lang="zh-CN" altLang="en-US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6" name="文本框 45"/>
          <p:cNvSpPr txBox="1"/>
          <p:nvPr>
            <p:custDataLst>
              <p:tags r:id="rId11"/>
            </p:custDataLst>
          </p:nvPr>
        </p:nvSpPr>
        <p:spPr>
          <a:xfrm>
            <a:off x="6831330" y="2618105"/>
            <a:ext cx="4593590" cy="38925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试卷分析：分析报告、详情统计</a:t>
            </a:r>
          </a:p>
        </p:txBody>
      </p:sp>
      <p:sp>
        <p:nvSpPr>
          <p:cNvPr id="3" name="文本框 2"/>
          <p:cNvSpPr txBox="1"/>
          <p:nvPr>
            <p:custDataLst>
              <p:tags r:id="rId12"/>
            </p:custDataLst>
          </p:nvPr>
        </p:nvSpPr>
        <p:spPr>
          <a:xfrm>
            <a:off x="1100455" y="400050"/>
            <a:ext cx="2471420" cy="70675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统计分析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208405" y="3625215"/>
            <a:ext cx="9191625" cy="2684145"/>
          </a:xfrm>
          <a:prstGeom prst="rect">
            <a:avLst/>
          </a:prstGeom>
        </p:spPr>
      </p:pic>
      <p:pic>
        <p:nvPicPr>
          <p:cNvPr id="5" name="图片 4" descr="超星图片logo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5"/>
          <p:cNvSpPr txBox="1"/>
          <p:nvPr>
            <p:custDataLst>
              <p:tags r:id="rId2"/>
            </p:custDataLst>
          </p:nvPr>
        </p:nvSpPr>
        <p:spPr>
          <a:xfrm>
            <a:off x="2217284" y="1768825"/>
            <a:ext cx="687705" cy="583565"/>
          </a:xfrm>
          <a:prstGeom prst="rect">
            <a:avLst/>
          </a:prstGeom>
          <a:noFill/>
        </p:spPr>
        <p:txBody>
          <a:bodyPr wrap="square" rtlCol="0">
            <a:normAutofit fontScale="97500" lnSpcReduction="10000"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2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01.</a:t>
            </a:r>
          </a:p>
        </p:txBody>
      </p:sp>
      <p:sp>
        <p:nvSpPr>
          <p:cNvPr id="46" name="文本框 45"/>
          <p:cNvSpPr txBox="1"/>
          <p:nvPr>
            <p:custDataLst>
              <p:tags r:id="rId3"/>
            </p:custDataLst>
          </p:nvPr>
        </p:nvSpPr>
        <p:spPr>
          <a:xfrm>
            <a:off x="2905125" y="1750060"/>
            <a:ext cx="2051685" cy="422275"/>
          </a:xfrm>
          <a:prstGeom prst="rect">
            <a:avLst/>
          </a:prstGeom>
          <a:noFill/>
        </p:spPr>
        <p:txBody>
          <a:bodyPr wrap="square" lIns="91440" tIns="45720" rIns="91440" bIns="0" anchor="ctr" anchorCtr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 spc="20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组卷教师</a:t>
            </a:r>
          </a:p>
        </p:txBody>
      </p:sp>
      <p:sp>
        <p:nvSpPr>
          <p:cNvPr id="47" name="文本框 46"/>
          <p:cNvSpPr txBox="1"/>
          <p:nvPr>
            <p:custDataLst>
              <p:tags r:id="rId4"/>
            </p:custDataLst>
          </p:nvPr>
        </p:nvSpPr>
        <p:spPr>
          <a:xfrm>
            <a:off x="2216785" y="2336800"/>
            <a:ext cx="3679190" cy="800735"/>
          </a:xfrm>
          <a:prstGeom prst="rect">
            <a:avLst/>
          </a:prstGeom>
          <a:noFill/>
        </p:spPr>
        <p:txBody>
          <a:bodyPr wrap="square" lIns="91440" tIns="0" rIns="91440" bIns="45720">
            <a:normAutofit fontScale="90000"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工作：</a:t>
            </a:r>
            <a:r>
              <a:rPr lang="en-US" altLang="zh-CN" sz="20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a.</a:t>
            </a:r>
            <a:r>
              <a:rPr lang="zh-CN" altLang="en-US" sz="20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组建题库</a:t>
            </a: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en-US" altLang="zh-CN" sz="20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      b.</a:t>
            </a:r>
            <a:r>
              <a:rPr lang="zh-CN" altLang="en-US" sz="20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组成电子试卷</a:t>
            </a:r>
          </a:p>
        </p:txBody>
      </p:sp>
      <p:sp>
        <p:nvSpPr>
          <p:cNvPr id="61" name="文本框 5"/>
          <p:cNvSpPr txBox="1"/>
          <p:nvPr>
            <p:custDataLst>
              <p:tags r:id="rId5"/>
            </p:custDataLst>
          </p:nvPr>
        </p:nvSpPr>
        <p:spPr>
          <a:xfrm>
            <a:off x="6610214" y="1768825"/>
            <a:ext cx="687705" cy="583565"/>
          </a:xfrm>
          <a:prstGeom prst="rect">
            <a:avLst/>
          </a:prstGeom>
          <a:noFill/>
        </p:spPr>
        <p:txBody>
          <a:bodyPr wrap="square" rtlCol="0">
            <a:normAutofit fontScale="97500" lnSpcReduction="10000"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2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02.</a:t>
            </a:r>
          </a:p>
        </p:txBody>
      </p:sp>
      <p:sp>
        <p:nvSpPr>
          <p:cNvPr id="62" name="文本框 61"/>
          <p:cNvSpPr txBox="1"/>
          <p:nvPr>
            <p:custDataLst>
              <p:tags r:id="rId6"/>
            </p:custDataLst>
          </p:nvPr>
        </p:nvSpPr>
        <p:spPr>
          <a:xfrm>
            <a:off x="7297919" y="1741520"/>
            <a:ext cx="3528695" cy="422275"/>
          </a:xfrm>
          <a:prstGeom prst="rect">
            <a:avLst/>
          </a:prstGeom>
          <a:noFill/>
        </p:spPr>
        <p:txBody>
          <a:bodyPr wrap="square" lIns="91440" tIns="45720" rIns="91440" bIns="0" anchor="ctr" anchorCtr="0"/>
          <a:lstStyle/>
          <a:p>
            <a:pPr>
              <a:lnSpc>
                <a:spcPct val="110000"/>
              </a:lnSpc>
            </a:pPr>
            <a:r>
              <a:rPr lang="zh-CN" altLang="en-US" sz="2800" b="1" spc="20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发布考试教师</a:t>
            </a:r>
          </a:p>
        </p:txBody>
      </p:sp>
      <p:sp>
        <p:nvSpPr>
          <p:cNvPr id="63" name="文本框 62"/>
          <p:cNvSpPr txBox="1"/>
          <p:nvPr>
            <p:custDataLst>
              <p:tags r:id="rId7"/>
            </p:custDataLst>
          </p:nvPr>
        </p:nvSpPr>
        <p:spPr>
          <a:xfrm>
            <a:off x="6572885" y="2374900"/>
            <a:ext cx="4104005" cy="762635"/>
          </a:xfrm>
          <a:prstGeom prst="rect">
            <a:avLst/>
          </a:prstGeom>
          <a:noFill/>
        </p:spPr>
        <p:txBody>
          <a:bodyPr wrap="square" lIns="91440" tIns="0" rIns="91440" bIns="45720"/>
          <a:lstStyle/>
          <a:p>
            <a:pPr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工作：a.发布考试、设置发放条件</a:t>
            </a:r>
          </a:p>
          <a:p>
            <a:pPr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       b.添加考生</a:t>
            </a:r>
          </a:p>
        </p:txBody>
      </p:sp>
      <p:sp>
        <p:nvSpPr>
          <p:cNvPr id="65" name="文本框 5"/>
          <p:cNvSpPr txBox="1"/>
          <p:nvPr>
            <p:custDataLst>
              <p:tags r:id="rId8"/>
            </p:custDataLst>
          </p:nvPr>
        </p:nvSpPr>
        <p:spPr>
          <a:xfrm>
            <a:off x="2217284" y="3612612"/>
            <a:ext cx="687705" cy="583565"/>
          </a:xfrm>
          <a:prstGeom prst="rect">
            <a:avLst/>
          </a:prstGeom>
          <a:noFill/>
        </p:spPr>
        <p:txBody>
          <a:bodyPr wrap="square" rtlCol="0">
            <a:normAutofit fontScale="97500" lnSpcReduction="10000"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2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03.</a:t>
            </a:r>
          </a:p>
        </p:txBody>
      </p:sp>
      <p:sp>
        <p:nvSpPr>
          <p:cNvPr id="69" name="文本框 5"/>
          <p:cNvSpPr txBox="1"/>
          <p:nvPr>
            <p:custDataLst>
              <p:tags r:id="rId9"/>
            </p:custDataLst>
          </p:nvPr>
        </p:nvSpPr>
        <p:spPr>
          <a:xfrm>
            <a:off x="6610214" y="3612612"/>
            <a:ext cx="687705" cy="583565"/>
          </a:xfrm>
          <a:prstGeom prst="rect">
            <a:avLst/>
          </a:prstGeom>
          <a:noFill/>
        </p:spPr>
        <p:txBody>
          <a:bodyPr wrap="square" rtlCol="0">
            <a:normAutofit fontScale="97500" lnSpcReduction="10000"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2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04.</a:t>
            </a:r>
          </a:p>
        </p:txBody>
      </p:sp>
      <p:sp>
        <p:nvSpPr>
          <p:cNvPr id="70" name="文本框 69"/>
          <p:cNvSpPr txBox="1"/>
          <p:nvPr>
            <p:custDataLst>
              <p:tags r:id="rId10"/>
            </p:custDataLst>
          </p:nvPr>
        </p:nvSpPr>
        <p:spPr>
          <a:xfrm>
            <a:off x="7297919" y="3587847"/>
            <a:ext cx="3528695" cy="422275"/>
          </a:xfrm>
          <a:prstGeom prst="rect">
            <a:avLst/>
          </a:prstGeom>
          <a:noFill/>
        </p:spPr>
        <p:txBody>
          <a:bodyPr wrap="square" lIns="91440" tIns="45720" rIns="91440" bIns="0" anchor="ctr" anchorCtr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 spc="20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阅卷教师</a:t>
            </a:r>
          </a:p>
        </p:txBody>
      </p:sp>
      <p:cxnSp>
        <p:nvCxnSpPr>
          <p:cNvPr id="72" name="直接连接符 71"/>
          <p:cNvCxnSpPr/>
          <p:nvPr>
            <p:custDataLst>
              <p:tags r:id="rId11"/>
            </p:custDataLst>
          </p:nvPr>
        </p:nvCxnSpPr>
        <p:spPr>
          <a:xfrm>
            <a:off x="5783300" y="1952657"/>
            <a:ext cx="0" cy="2650067"/>
          </a:xfrm>
          <a:prstGeom prst="line">
            <a:avLst/>
          </a:prstGeom>
          <a:ln w="12700">
            <a:solidFill>
              <a:schemeClr val="bg1"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12"/>
            </p:custDataLst>
          </p:nvPr>
        </p:nvCxnSpPr>
        <p:spPr>
          <a:xfrm>
            <a:off x="1286933" y="3277058"/>
            <a:ext cx="9660467" cy="0"/>
          </a:xfrm>
          <a:prstGeom prst="line">
            <a:avLst/>
          </a:prstGeom>
          <a:ln w="12700">
            <a:solidFill>
              <a:schemeClr val="bg1"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3"/>
            </p:custDataLst>
          </p:nvPr>
        </p:nvSpPr>
        <p:spPr>
          <a:xfrm>
            <a:off x="965835" y="368935"/>
            <a:ext cx="2526665" cy="76898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CN" sz="3600" b="1" dirty="0">
                <a:solidFill>
                  <a:schemeClr val="bg1"/>
                </a:solidFill>
                <a:latin typeface="Arial" panose="020B0604020202020204" pitchFamily="34" charset="0"/>
                <a:ea typeface="汉仪旗黑-85S" panose="00020600040101010101" pitchFamily="18" charset="-122"/>
                <a:sym typeface="Arial" panose="020B0604020202020204" pitchFamily="34" charset="0"/>
              </a:rPr>
              <a:t>参与</a:t>
            </a:r>
            <a:r>
              <a: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  <a:ea typeface="汉仪旗黑-85S" panose="00020600040101010101" pitchFamily="18" charset="-122"/>
                <a:sym typeface="Arial" panose="020B0604020202020204" pitchFamily="34" charset="0"/>
              </a:rPr>
              <a:t>角色</a:t>
            </a:r>
          </a:p>
        </p:txBody>
      </p:sp>
      <p:sp>
        <p:nvSpPr>
          <p:cNvPr id="2" name="文本框 1"/>
          <p:cNvSpPr txBox="1"/>
          <p:nvPr>
            <p:custDataLst>
              <p:tags r:id="rId14"/>
            </p:custDataLst>
          </p:nvPr>
        </p:nvSpPr>
        <p:spPr>
          <a:xfrm>
            <a:off x="2905125" y="3569970"/>
            <a:ext cx="2051685" cy="422275"/>
          </a:xfrm>
          <a:prstGeom prst="rect">
            <a:avLst/>
          </a:prstGeom>
          <a:noFill/>
        </p:spPr>
        <p:txBody>
          <a:bodyPr wrap="square" lIns="91440" tIns="45720" rIns="91440" bIns="0" anchor="ctr" anchorCtr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 spc="20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监考教师</a:t>
            </a:r>
          </a:p>
        </p:txBody>
      </p:sp>
      <p:sp>
        <p:nvSpPr>
          <p:cNvPr id="6" name="文本框 5"/>
          <p:cNvSpPr txBox="1"/>
          <p:nvPr>
            <p:custDataLst>
              <p:tags r:id="rId15"/>
            </p:custDataLst>
          </p:nvPr>
        </p:nvSpPr>
        <p:spPr>
          <a:xfrm>
            <a:off x="2310765" y="4201795"/>
            <a:ext cx="3679190" cy="800735"/>
          </a:xfrm>
          <a:prstGeom prst="rect">
            <a:avLst/>
          </a:prstGeom>
          <a:noFill/>
        </p:spPr>
        <p:txBody>
          <a:bodyPr wrap="square" lIns="91440" tIns="0" rIns="91440" bIns="45720">
            <a:normAutofit fontScale="90000"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工作：</a:t>
            </a:r>
            <a:r>
              <a:rPr lang="en-US" altLang="zh-CN" sz="20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a.</a:t>
            </a:r>
            <a:r>
              <a:rPr lang="zh-CN" altLang="en-US" sz="20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考试过程监考</a:t>
            </a: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en-US" altLang="zh-CN" sz="20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     </a:t>
            </a:r>
            <a:endParaRPr lang="zh-CN" altLang="en-US" sz="2000" spc="150" dirty="0">
              <a:solidFill>
                <a:schemeClr val="bg1">
                  <a:alpha val="80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6"/>
            </p:custDataLst>
          </p:nvPr>
        </p:nvSpPr>
        <p:spPr>
          <a:xfrm>
            <a:off x="6572885" y="4201795"/>
            <a:ext cx="3679190" cy="800735"/>
          </a:xfrm>
          <a:prstGeom prst="rect">
            <a:avLst/>
          </a:prstGeom>
          <a:noFill/>
        </p:spPr>
        <p:txBody>
          <a:bodyPr wrap="square" lIns="91440" tIns="0" rIns="91440" bIns="45720">
            <a:norm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工作：</a:t>
            </a:r>
            <a:r>
              <a:rPr lang="en-US" altLang="zh-CN" sz="20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a.</a:t>
            </a:r>
            <a:r>
              <a:rPr lang="zh-CN" altLang="en-US" sz="20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批阅试卷 </a:t>
            </a:r>
            <a:r>
              <a:rPr lang="en-US" altLang="zh-CN" sz="20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      </a:t>
            </a:r>
            <a:endParaRPr lang="zh-CN" altLang="en-US" sz="2000" spc="150" dirty="0">
              <a:solidFill>
                <a:schemeClr val="bg1">
                  <a:alpha val="80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>
            <p:custDataLst>
              <p:tags r:id="rId17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  <a:solidFill>
            <a:schemeClr val="accent1"/>
          </a:solidFill>
        </p:grpSpPr>
        <p:sp>
          <p:nvSpPr>
            <p:cNvPr id="14" name="矩形 13"/>
            <p:cNvSpPr/>
            <p:nvPr>
              <p:custDataLst>
                <p:tags r:id="rId18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19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15" name="图片 14" descr="超星图片logo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>
            <p:custDataLst>
              <p:tags r:id="rId2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</p:grpSpPr>
        <p:sp>
          <p:nvSpPr>
            <p:cNvPr id="53" name="矩形 52"/>
            <p:cNvSpPr/>
            <p:nvPr>
              <p:custDataLst>
                <p:tags r:id="rId4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25000" lnSpcReduction="20000"/>
            </a:bodyPr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54" name="矩形 53"/>
            <p:cNvSpPr/>
            <p:nvPr>
              <p:custDataLst>
                <p:tags r:id="rId5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25000" lnSpcReduction="20000"/>
            </a:bodyPr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1108710" y="301625"/>
            <a:ext cx="2874645" cy="90360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 fontScale="90000"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学情分析统计</a:t>
            </a:r>
          </a:p>
        </p:txBody>
      </p:sp>
      <p:pic>
        <p:nvPicPr>
          <p:cNvPr id="5" name="图片 4" descr="超星图片logo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870" y="1138555"/>
            <a:ext cx="7804150" cy="36715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46040" y="2316480"/>
            <a:ext cx="6097270" cy="432181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>
            <p:custDataLst>
              <p:tags r:id="rId2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</p:grpSpPr>
        <p:sp>
          <p:nvSpPr>
            <p:cNvPr id="53" name="矩形 52"/>
            <p:cNvSpPr/>
            <p:nvPr>
              <p:custDataLst>
                <p:tags r:id="rId4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25000" lnSpcReduction="20000"/>
            </a:bodyPr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54" name="矩形 53"/>
            <p:cNvSpPr/>
            <p:nvPr>
              <p:custDataLst>
                <p:tags r:id="rId5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25000" lnSpcReduction="20000"/>
            </a:bodyPr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1108710" y="301625"/>
            <a:ext cx="2874645" cy="90360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 fontScale="90000"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学情分析统计</a:t>
            </a:r>
          </a:p>
        </p:txBody>
      </p:sp>
      <p:pic>
        <p:nvPicPr>
          <p:cNvPr id="5" name="图片 4" descr="超星图片logo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6075" y="1205230"/>
            <a:ext cx="7936230" cy="438023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30800" y="1724025"/>
            <a:ext cx="6810375" cy="48672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988695" y="400050"/>
            <a:ext cx="6489700" cy="79184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第二设备（手机）</a:t>
            </a:r>
            <a:r>
              <a:rPr lang="en-US" altLang="zh-CN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-</a:t>
            </a:r>
            <a:r>
              <a:rPr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辅助监考</a:t>
            </a: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  <a:solidFill>
            <a:schemeClr val="accent1"/>
          </a:solidFill>
        </p:grpSpPr>
        <p:sp>
          <p:nvSpPr>
            <p:cNvPr id="12" name="矩形 11"/>
            <p:cNvSpPr/>
            <p:nvPr>
              <p:custDataLst>
                <p:tags r:id="rId5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6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文本框 5"/>
          <p:cNvSpPr txBox="1"/>
          <p:nvPr>
            <p:custDataLst>
              <p:tags r:id="rId4"/>
            </p:custDataLst>
          </p:nvPr>
        </p:nvSpPr>
        <p:spPr>
          <a:xfrm>
            <a:off x="610870" y="1502410"/>
            <a:ext cx="10542905" cy="48056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用途：监控考生作答环境是否有作弊行为。</a:t>
            </a:r>
            <a:endParaRPr lang="en-US" altLang="zh-CN" sz="2400" dirty="0">
              <a:solidFill>
                <a:schemeClr val="bg1">
                  <a:alpha val="80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形式：视频实时形式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设备要求：考生配备一台不带升降摄像头的智能手机作为答题设备，同时具备前后摄像头，手机系统须使用android7.0及以上，或鸿蒙系统2.0及以上，或ios系统10.0以上的近两年上市的主流品牌智能手机(例如华为、小米、oppo、vivo等千元以上机型)，否则可能导致考试异常。并提前安装超星学习通，最新学习通最新版本为Android系统：5.2.1，IOS系统：5.2。考试期间关闭微信、QQ等与考试无关软件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sz="2400" dirty="0">
              <a:solidFill>
                <a:schemeClr val="bg1">
                  <a:alpha val="80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2" name="图片 1" descr="超星图片logo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988695" y="400050"/>
            <a:ext cx="6489700" cy="79184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第二设备（手机）</a:t>
            </a:r>
            <a:r>
              <a:rPr lang="en-US" altLang="zh-CN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-</a:t>
            </a:r>
            <a:r>
              <a:rPr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辅助监考</a:t>
            </a: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  <a:solidFill>
            <a:schemeClr val="accent1"/>
          </a:solidFill>
        </p:grpSpPr>
        <p:sp>
          <p:nvSpPr>
            <p:cNvPr id="12" name="矩形 11"/>
            <p:cNvSpPr/>
            <p:nvPr>
              <p:custDataLst>
                <p:tags r:id="rId5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6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文本框 5"/>
          <p:cNvSpPr txBox="1"/>
          <p:nvPr>
            <p:custDataLst>
              <p:tags r:id="rId4"/>
            </p:custDataLst>
          </p:nvPr>
        </p:nvSpPr>
        <p:spPr>
          <a:xfrm>
            <a:off x="473075" y="1536700"/>
            <a:ext cx="4882515" cy="47034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直播采用</a:t>
            </a:r>
            <a:r>
              <a:rPr 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形式：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学习通直播：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1.</a:t>
            </a:r>
            <a:r>
              <a:rPr 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教师发布考试时开启第二设备监考，系统会自动生成二维码和账号。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2.</a:t>
            </a:r>
            <a:r>
              <a:rPr 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考生第一设备用于考试，在第二设备上下载学习通，登录账号，扫码开启直播。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3.</a:t>
            </a: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放好位置，开始考试。</a:t>
            </a:r>
            <a:endParaRPr lang="zh-CN" sz="2400" dirty="0">
              <a:solidFill>
                <a:schemeClr val="bg1">
                  <a:alpha val="80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sz="2400" dirty="0">
              <a:solidFill>
                <a:schemeClr val="bg1">
                  <a:alpha val="80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2" name="图片 1" descr="超星图片logo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19700" y="1440180"/>
            <a:ext cx="2580005" cy="51377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48600" y="2162810"/>
            <a:ext cx="4277360" cy="297942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988695" y="400050"/>
            <a:ext cx="6489700" cy="79184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第二设备（手机）</a:t>
            </a:r>
            <a:r>
              <a:rPr lang="en-US" altLang="zh-CN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-</a:t>
            </a:r>
            <a:r>
              <a:rPr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辅助监考</a:t>
            </a: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  <a:solidFill>
            <a:schemeClr val="accent1"/>
          </a:solidFill>
        </p:grpSpPr>
        <p:sp>
          <p:nvSpPr>
            <p:cNvPr id="12" name="矩形 11"/>
            <p:cNvSpPr/>
            <p:nvPr>
              <p:custDataLst>
                <p:tags r:id="rId5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6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文本框 5"/>
          <p:cNvSpPr txBox="1"/>
          <p:nvPr>
            <p:custDataLst>
              <p:tags r:id="rId4"/>
            </p:custDataLst>
          </p:nvPr>
        </p:nvSpPr>
        <p:spPr>
          <a:xfrm>
            <a:off x="765175" y="1339215"/>
            <a:ext cx="3996690" cy="5252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直播采用</a:t>
            </a:r>
            <a:r>
              <a:rPr 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形式：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腾讯会议：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1.</a:t>
            </a:r>
            <a:r>
              <a:rPr 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考务提前创建腾讯会议，告知考生会议号。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2.</a:t>
            </a:r>
            <a:r>
              <a:rPr 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考生下载并进入腾讯会议。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3.</a:t>
            </a:r>
            <a:r>
              <a:rPr 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考试时加入腾讯会议，开启视频画面。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4.</a:t>
            </a: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监考老师需要进入腾讯会议</a:t>
            </a:r>
            <a:r>
              <a:rPr 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监考。</a:t>
            </a: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sz="2400" dirty="0">
              <a:solidFill>
                <a:schemeClr val="bg1">
                  <a:alpha val="80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sz="2400" dirty="0">
              <a:solidFill>
                <a:schemeClr val="bg1">
                  <a:alpha val="80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sz="2400" dirty="0">
              <a:solidFill>
                <a:schemeClr val="bg1">
                  <a:alpha val="80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2" name="图片 1" descr="超星图片logo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9"/>
          <a:srcRect t="25489" b="44136"/>
          <a:stretch>
            <a:fillRect/>
          </a:stretch>
        </p:blipFill>
        <p:spPr>
          <a:xfrm>
            <a:off x="5312410" y="1506220"/>
            <a:ext cx="6558280" cy="442722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感谢您的聆听</a:t>
            </a:r>
          </a:p>
        </p:txBody>
      </p:sp>
      <p:pic>
        <p:nvPicPr>
          <p:cNvPr id="2" name="图片 1" descr="超星图片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 rot="16200000" flipH="1">
            <a:off x="11486515" y="6244590"/>
            <a:ext cx="528955" cy="1765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 fontScale="25000" lnSpcReduction="20000"/>
          </a:bodyPr>
          <a:lstStyle/>
          <a:p>
            <a:pPr algn="ctr"/>
            <a:endParaRPr lang="zh-CN" altLang="en-US" baseline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 rot="10800000" flipH="1">
            <a:off x="11310620" y="6420485"/>
            <a:ext cx="528955" cy="1765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 fontScale="25000" lnSpcReduction="20000"/>
          </a:bodyPr>
          <a:lstStyle/>
          <a:p>
            <a:pPr algn="ctr"/>
            <a:endParaRPr lang="zh-CN" altLang="en-US" baseline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557543"/>
            <a:ext cx="45719" cy="8074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1" name="Shape 660"/>
          <p:cNvSpPr/>
          <p:nvPr>
            <p:custDataLst>
              <p:tags r:id="rId5"/>
            </p:custDataLst>
          </p:nvPr>
        </p:nvSpPr>
        <p:spPr>
          <a:xfrm>
            <a:off x="11040146" y="785687"/>
            <a:ext cx="95225" cy="95250"/>
          </a:xfrm>
          <a:prstGeom prst="ellipse">
            <a:avLst/>
          </a:prstGeom>
          <a:solidFill>
            <a:schemeClr val="bg1">
              <a:lumMod val="75000"/>
            </a:schemeClr>
          </a:solidFill>
          <a:ln w="25400" cap="flat" cmpd="sng">
            <a:solidFill>
              <a:schemeClr val="dk1">
                <a:alpha val="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91969B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2" name="Shape 661"/>
          <p:cNvSpPr/>
          <p:nvPr>
            <p:custDataLst>
              <p:tags r:id="rId6"/>
            </p:custDataLst>
          </p:nvPr>
        </p:nvSpPr>
        <p:spPr>
          <a:xfrm>
            <a:off x="11192507" y="785687"/>
            <a:ext cx="95225" cy="95250"/>
          </a:xfrm>
          <a:prstGeom prst="ellipse">
            <a:avLst/>
          </a:prstGeom>
          <a:solidFill>
            <a:schemeClr val="bg1">
              <a:lumMod val="75000"/>
            </a:schemeClr>
          </a:solidFill>
          <a:ln w="25400" cap="flat" cmpd="sng">
            <a:solidFill>
              <a:schemeClr val="dk1">
                <a:alpha val="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91969B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3" name="Shape 662"/>
          <p:cNvSpPr/>
          <p:nvPr>
            <p:custDataLst>
              <p:tags r:id="rId7"/>
            </p:custDataLst>
          </p:nvPr>
        </p:nvSpPr>
        <p:spPr>
          <a:xfrm>
            <a:off x="11344867" y="785687"/>
            <a:ext cx="95225" cy="95250"/>
          </a:xfrm>
          <a:prstGeom prst="ellipse">
            <a:avLst/>
          </a:prstGeom>
          <a:solidFill>
            <a:schemeClr val="bg1">
              <a:lumMod val="75000"/>
            </a:schemeClr>
          </a:solidFill>
          <a:ln w="25400" cap="flat" cmpd="sng">
            <a:solidFill>
              <a:schemeClr val="dk1">
                <a:alpha val="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91969B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>
            <p:custDataLst>
              <p:tags r:id="rId8"/>
            </p:custDataLst>
          </p:nvPr>
        </p:nvSpPr>
        <p:spPr>
          <a:xfrm>
            <a:off x="1021715" y="288925"/>
            <a:ext cx="2589530" cy="74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lIns="90000" tIns="46800" rIns="90000" bIns="0" rtlCol="0" anchor="b" anchorCtr="0">
            <a:norm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zh-CN" sz="3600" b="1" dirty="0">
                <a:solidFill>
                  <a:schemeClr val="bg1"/>
                </a:solidFill>
                <a:latin typeface="Arial" panose="020B0604020202020204" pitchFamily="34" charset="0"/>
                <a:ea typeface="汉仪旗黑-85S" panose="00020600040101010101" pitchFamily="18" charset="-122"/>
                <a:sym typeface="Arial" panose="020B0604020202020204" pitchFamily="34" charset="0"/>
              </a:rPr>
              <a:t>考试流程</a:t>
            </a:r>
          </a:p>
        </p:txBody>
      </p:sp>
      <p:cxnSp>
        <p:nvCxnSpPr>
          <p:cNvPr id="12" name="直接连接符 11"/>
          <p:cNvCxnSpPr/>
          <p:nvPr>
            <p:custDataLst>
              <p:tags r:id="rId9"/>
            </p:custDataLst>
          </p:nvPr>
        </p:nvCxnSpPr>
        <p:spPr>
          <a:xfrm>
            <a:off x="-164519" y="3516384"/>
            <a:ext cx="6406938" cy="0"/>
          </a:xfrm>
          <a:prstGeom prst="line">
            <a:avLst/>
          </a:prstGeom>
          <a:ln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>
            <p:custDataLst>
              <p:tags r:id="rId10"/>
            </p:custDataLst>
          </p:nvPr>
        </p:nvCxnSpPr>
        <p:spPr>
          <a:xfrm flipV="1">
            <a:off x="1043409" y="2921255"/>
            <a:ext cx="0" cy="595130"/>
          </a:xfrm>
          <a:prstGeom prst="straightConnector1">
            <a:avLst/>
          </a:prstGeom>
          <a:ln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26"/>
          <p:cNvSpPr/>
          <p:nvPr>
            <p:custDataLst>
              <p:tags r:id="rId11"/>
            </p:custDataLst>
          </p:nvPr>
        </p:nvSpPr>
        <p:spPr>
          <a:xfrm>
            <a:off x="292418" y="1944872"/>
            <a:ext cx="1501981" cy="9763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1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题库创建</a:t>
            </a:r>
          </a:p>
        </p:txBody>
      </p:sp>
      <p:cxnSp>
        <p:nvCxnSpPr>
          <p:cNvPr id="28" name="直接箭头连接符 27"/>
          <p:cNvCxnSpPr/>
          <p:nvPr>
            <p:custDataLst>
              <p:tags r:id="rId12"/>
            </p:custDataLst>
          </p:nvPr>
        </p:nvCxnSpPr>
        <p:spPr>
          <a:xfrm flipV="1">
            <a:off x="3038950" y="2921255"/>
            <a:ext cx="0" cy="595130"/>
          </a:xfrm>
          <a:prstGeom prst="straightConnector1">
            <a:avLst/>
          </a:prstGeom>
          <a:ln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>
            <p:custDataLst>
              <p:tags r:id="rId13"/>
            </p:custDataLst>
          </p:nvPr>
        </p:nvSpPr>
        <p:spPr>
          <a:xfrm>
            <a:off x="2287959" y="1944872"/>
            <a:ext cx="1501981" cy="9763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1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组建试卷</a:t>
            </a:r>
          </a:p>
        </p:txBody>
      </p:sp>
      <p:cxnSp>
        <p:nvCxnSpPr>
          <p:cNvPr id="30" name="直接箭头连接符 29"/>
          <p:cNvCxnSpPr/>
          <p:nvPr>
            <p:custDataLst>
              <p:tags r:id="rId14"/>
            </p:custDataLst>
          </p:nvPr>
        </p:nvCxnSpPr>
        <p:spPr>
          <a:xfrm flipV="1">
            <a:off x="5034491" y="2921255"/>
            <a:ext cx="0" cy="595130"/>
          </a:xfrm>
          <a:prstGeom prst="straightConnector1">
            <a:avLst/>
          </a:prstGeom>
          <a:ln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30"/>
          <p:cNvSpPr/>
          <p:nvPr>
            <p:custDataLst>
              <p:tags r:id="rId15"/>
            </p:custDataLst>
          </p:nvPr>
        </p:nvSpPr>
        <p:spPr>
          <a:xfrm>
            <a:off x="4283501" y="1944872"/>
            <a:ext cx="1501981" cy="9763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1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添加考生</a:t>
            </a:r>
          </a:p>
        </p:txBody>
      </p:sp>
      <p:sp>
        <p:nvSpPr>
          <p:cNvPr id="4" name="椭圆 43"/>
          <p:cNvSpPr/>
          <p:nvPr>
            <p:custDataLst>
              <p:tags r:id="rId16"/>
            </p:custDataLst>
          </p:nvPr>
        </p:nvSpPr>
        <p:spPr>
          <a:xfrm flipH="1">
            <a:off x="911600" y="3087008"/>
            <a:ext cx="263622" cy="26362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A</a:t>
            </a:r>
          </a:p>
        </p:txBody>
      </p:sp>
      <p:sp>
        <p:nvSpPr>
          <p:cNvPr id="45" name="椭圆 44"/>
          <p:cNvSpPr/>
          <p:nvPr>
            <p:custDataLst>
              <p:tags r:id="rId17"/>
            </p:custDataLst>
          </p:nvPr>
        </p:nvSpPr>
        <p:spPr>
          <a:xfrm flipH="1">
            <a:off x="2907140" y="3087008"/>
            <a:ext cx="263622" cy="26362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B</a:t>
            </a:r>
          </a:p>
        </p:txBody>
      </p:sp>
      <p:sp>
        <p:nvSpPr>
          <p:cNvPr id="46" name="椭圆 45"/>
          <p:cNvSpPr/>
          <p:nvPr>
            <p:custDataLst>
              <p:tags r:id="rId18"/>
            </p:custDataLst>
          </p:nvPr>
        </p:nvSpPr>
        <p:spPr>
          <a:xfrm flipH="1">
            <a:off x="4902681" y="3087008"/>
            <a:ext cx="263622" cy="26362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</a:t>
            </a:r>
          </a:p>
        </p:txBody>
      </p:sp>
      <p:cxnSp>
        <p:nvCxnSpPr>
          <p:cNvPr id="20" name="直接连接符 19"/>
          <p:cNvCxnSpPr/>
          <p:nvPr>
            <p:custDataLst>
              <p:tags r:id="rId19"/>
            </p:custDataLst>
          </p:nvPr>
        </p:nvCxnSpPr>
        <p:spPr>
          <a:xfrm>
            <a:off x="4880881" y="5566618"/>
            <a:ext cx="6406938" cy="0"/>
          </a:xfrm>
          <a:prstGeom prst="line">
            <a:avLst/>
          </a:prstGeom>
          <a:ln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>
            <p:custDataLst>
              <p:tags r:id="rId20"/>
            </p:custDataLst>
          </p:nvPr>
        </p:nvCxnSpPr>
        <p:spPr>
          <a:xfrm flipV="1">
            <a:off x="5046775" y="4971489"/>
            <a:ext cx="0" cy="595130"/>
          </a:xfrm>
          <a:prstGeom prst="straightConnector1">
            <a:avLst/>
          </a:prstGeom>
          <a:ln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6"/>
          <p:cNvSpPr/>
          <p:nvPr>
            <p:custDataLst>
              <p:tags r:id="rId21"/>
            </p:custDataLst>
          </p:nvPr>
        </p:nvSpPr>
        <p:spPr>
          <a:xfrm>
            <a:off x="4295784" y="3995106"/>
            <a:ext cx="1501981" cy="9763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1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发布考试</a:t>
            </a:r>
          </a:p>
        </p:txBody>
      </p:sp>
      <p:cxnSp>
        <p:nvCxnSpPr>
          <p:cNvPr id="23" name="直接箭头连接符 22"/>
          <p:cNvCxnSpPr/>
          <p:nvPr>
            <p:custDataLst>
              <p:tags r:id="rId22"/>
            </p:custDataLst>
          </p:nvPr>
        </p:nvCxnSpPr>
        <p:spPr>
          <a:xfrm flipV="1">
            <a:off x="7042315" y="4971489"/>
            <a:ext cx="0" cy="595130"/>
          </a:xfrm>
          <a:prstGeom prst="straightConnector1">
            <a:avLst/>
          </a:prstGeom>
          <a:ln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>
            <p:custDataLst>
              <p:tags r:id="rId23"/>
            </p:custDataLst>
          </p:nvPr>
        </p:nvSpPr>
        <p:spPr>
          <a:xfrm>
            <a:off x="6291324" y="3995106"/>
            <a:ext cx="1501981" cy="9763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1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在线监考</a:t>
            </a:r>
          </a:p>
        </p:txBody>
      </p:sp>
      <p:cxnSp>
        <p:nvCxnSpPr>
          <p:cNvPr id="31" name="直接箭头连接符 30"/>
          <p:cNvCxnSpPr/>
          <p:nvPr>
            <p:custDataLst>
              <p:tags r:id="rId24"/>
            </p:custDataLst>
          </p:nvPr>
        </p:nvCxnSpPr>
        <p:spPr>
          <a:xfrm flipV="1">
            <a:off x="9037856" y="4971489"/>
            <a:ext cx="0" cy="595130"/>
          </a:xfrm>
          <a:prstGeom prst="straightConnector1">
            <a:avLst/>
          </a:prstGeom>
          <a:ln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0"/>
          <p:cNvSpPr/>
          <p:nvPr>
            <p:custDataLst>
              <p:tags r:id="rId25"/>
            </p:custDataLst>
          </p:nvPr>
        </p:nvSpPr>
        <p:spPr>
          <a:xfrm>
            <a:off x="8286866" y="3995106"/>
            <a:ext cx="1501981" cy="9763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1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阅卷</a:t>
            </a:r>
          </a:p>
        </p:txBody>
      </p:sp>
      <p:sp>
        <p:nvSpPr>
          <p:cNvPr id="33" name="椭圆 43"/>
          <p:cNvSpPr/>
          <p:nvPr>
            <p:custDataLst>
              <p:tags r:id="rId26"/>
            </p:custDataLst>
          </p:nvPr>
        </p:nvSpPr>
        <p:spPr>
          <a:xfrm flipH="1">
            <a:off x="4914965" y="5137242"/>
            <a:ext cx="263622" cy="26362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D</a:t>
            </a:r>
          </a:p>
        </p:txBody>
      </p:sp>
      <p:sp>
        <p:nvSpPr>
          <p:cNvPr id="34" name="椭圆 33"/>
          <p:cNvSpPr/>
          <p:nvPr>
            <p:custDataLst>
              <p:tags r:id="rId27"/>
            </p:custDataLst>
          </p:nvPr>
        </p:nvSpPr>
        <p:spPr>
          <a:xfrm flipH="1">
            <a:off x="6910505" y="5137242"/>
            <a:ext cx="263622" cy="26362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E</a:t>
            </a:r>
          </a:p>
        </p:txBody>
      </p:sp>
      <p:sp>
        <p:nvSpPr>
          <p:cNvPr id="35" name="椭圆 34"/>
          <p:cNvSpPr/>
          <p:nvPr>
            <p:custDataLst>
              <p:tags r:id="rId28"/>
            </p:custDataLst>
          </p:nvPr>
        </p:nvSpPr>
        <p:spPr>
          <a:xfrm flipH="1">
            <a:off x="8906047" y="5137242"/>
            <a:ext cx="263622" cy="26362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F</a:t>
            </a:r>
          </a:p>
        </p:txBody>
      </p:sp>
      <p:grpSp>
        <p:nvGrpSpPr>
          <p:cNvPr id="47" name="组合 46"/>
          <p:cNvGrpSpPr/>
          <p:nvPr>
            <p:custDataLst>
              <p:tags r:id="rId29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  <a:solidFill>
            <a:schemeClr val="accent1"/>
          </a:solidFill>
        </p:grpSpPr>
        <p:sp>
          <p:nvSpPr>
            <p:cNvPr id="48" name="矩形 47"/>
            <p:cNvSpPr/>
            <p:nvPr>
              <p:custDataLst>
                <p:tags r:id="rId33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9" name="矩形 48"/>
            <p:cNvSpPr/>
            <p:nvPr>
              <p:custDataLst>
                <p:tags r:id="rId34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50" name="直接箭头连接符 49"/>
          <p:cNvCxnSpPr/>
          <p:nvPr>
            <p:custDataLst>
              <p:tags r:id="rId30"/>
            </p:custDataLst>
          </p:nvPr>
        </p:nvCxnSpPr>
        <p:spPr>
          <a:xfrm flipV="1">
            <a:off x="10949765" y="4972048"/>
            <a:ext cx="0" cy="595130"/>
          </a:xfrm>
          <a:prstGeom prst="straightConnector1">
            <a:avLst/>
          </a:prstGeom>
          <a:ln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30"/>
          <p:cNvSpPr/>
          <p:nvPr>
            <p:custDataLst>
              <p:tags r:id="rId31"/>
            </p:custDataLst>
          </p:nvPr>
        </p:nvSpPr>
        <p:spPr>
          <a:xfrm>
            <a:off x="10198775" y="3995665"/>
            <a:ext cx="1501981" cy="9763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1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统计分析</a:t>
            </a:r>
          </a:p>
        </p:txBody>
      </p:sp>
      <p:sp>
        <p:nvSpPr>
          <p:cNvPr id="52" name="椭圆 51"/>
          <p:cNvSpPr/>
          <p:nvPr>
            <p:custDataLst>
              <p:tags r:id="rId32"/>
            </p:custDataLst>
          </p:nvPr>
        </p:nvSpPr>
        <p:spPr>
          <a:xfrm flipH="1">
            <a:off x="10817956" y="5137801"/>
            <a:ext cx="263622" cy="26362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G</a:t>
            </a:r>
          </a:p>
        </p:txBody>
      </p:sp>
      <p:pic>
        <p:nvPicPr>
          <p:cNvPr id="56" name="图片 55" descr="超星图片logo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100455" y="400050"/>
            <a:ext cx="2471420" cy="70675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综合流程</a:t>
            </a: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  <a:solidFill>
            <a:schemeClr val="accent1"/>
          </a:solidFill>
        </p:grpSpPr>
        <p:sp>
          <p:nvSpPr>
            <p:cNvPr id="12" name="矩形 11"/>
            <p:cNvSpPr/>
            <p:nvPr>
              <p:custDataLst>
                <p:tags r:id="rId5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6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文本框 46"/>
          <p:cNvSpPr txBox="1"/>
          <p:nvPr>
            <p:custDataLst>
              <p:tags r:id="rId4"/>
            </p:custDataLst>
          </p:nvPr>
        </p:nvSpPr>
        <p:spPr>
          <a:xfrm>
            <a:off x="466725" y="2442210"/>
            <a:ext cx="3517900" cy="2480945"/>
          </a:xfrm>
          <a:prstGeom prst="rect">
            <a:avLst/>
          </a:prstGeom>
          <a:noFill/>
        </p:spPr>
        <p:txBody>
          <a:bodyPr wrap="square" lIns="91440" tIns="0" rIns="91440" bIns="45720">
            <a:norm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教学办：制定考试要求，安排各人员做好相应工作。</a:t>
            </a:r>
          </a:p>
        </p:txBody>
      </p:sp>
      <p:pic>
        <p:nvPicPr>
          <p:cNvPr id="5" name="图片 4" descr="超星图片logo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12945" y="1054735"/>
            <a:ext cx="6428740" cy="536003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>
            <p:custDataLst>
              <p:tags r:id="rId2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  <a:solidFill>
            <a:schemeClr val="accent1"/>
          </a:solidFill>
        </p:grpSpPr>
        <p:sp>
          <p:nvSpPr>
            <p:cNvPr id="16" name="矩形 15"/>
            <p:cNvSpPr/>
            <p:nvPr>
              <p:custDataLst>
                <p:tags r:id="rId9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25000" lnSpcReduction="20000"/>
            </a:bodyPr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7" name="矩形 16"/>
            <p:cNvSpPr/>
            <p:nvPr>
              <p:custDataLst>
                <p:tags r:id="rId10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25000" lnSpcReduction="20000"/>
            </a:bodyPr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文本框 4"/>
          <p:cNvSpPr txBox="1"/>
          <p:nvPr>
            <p:custDataLst>
              <p:tags r:id="rId3"/>
            </p:custDataLst>
          </p:nvPr>
        </p:nvSpPr>
        <p:spPr>
          <a:xfrm>
            <a:off x="1054100" y="105410"/>
            <a:ext cx="6420485" cy="1116965"/>
          </a:xfrm>
          <a:prstGeom prst="rect">
            <a:avLst/>
          </a:prstGeom>
          <a:noFill/>
        </p:spPr>
        <p:txBody>
          <a:bodyPr wrap="square" rtlCol="0" anchor="ctr" anchorCtr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登录考试系统（已于平台对接）</a:t>
            </a:r>
          </a:p>
        </p:txBody>
      </p:sp>
      <p:grpSp>
        <p:nvGrpSpPr>
          <p:cNvPr id="3" name="组合 2"/>
          <p:cNvGrpSpPr/>
          <p:nvPr>
            <p:custDataLst>
              <p:tags r:id="rId4"/>
            </p:custDataLst>
          </p:nvPr>
        </p:nvGrpSpPr>
        <p:grpSpPr>
          <a:xfrm>
            <a:off x="610588" y="5692211"/>
            <a:ext cx="529168" cy="529168"/>
            <a:chOff x="2757367" y="4829188"/>
            <a:chExt cx="529168" cy="529168"/>
          </a:xfrm>
          <a:solidFill>
            <a:schemeClr val="accent1"/>
          </a:solidFill>
        </p:grpSpPr>
        <p:sp>
          <p:nvSpPr>
            <p:cNvPr id="26" name="矩形 25"/>
            <p:cNvSpPr/>
            <p:nvPr>
              <p:custDataLst>
                <p:tags r:id="rId7"/>
              </p:custDataLst>
            </p:nvPr>
          </p:nvSpPr>
          <p:spPr>
            <a:xfrm rot="16200000">
              <a:off x="2581148" y="5005407"/>
              <a:ext cx="529168" cy="1767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32500" lnSpcReduction="20000"/>
            </a:bodyPr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7" name="矩形 26"/>
            <p:cNvSpPr/>
            <p:nvPr>
              <p:custDataLst>
                <p:tags r:id="rId8"/>
              </p:custDataLst>
            </p:nvPr>
          </p:nvSpPr>
          <p:spPr>
            <a:xfrm rot="10800000">
              <a:off x="2757367" y="5181626"/>
              <a:ext cx="529168" cy="1767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32500" lnSpcReduction="20000"/>
            </a:bodyPr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文本框 5"/>
          <p:cNvSpPr txBox="1"/>
          <p:nvPr>
            <p:custDataLst>
              <p:tags r:id="rId5"/>
            </p:custDataLst>
          </p:nvPr>
        </p:nvSpPr>
        <p:spPr>
          <a:xfrm>
            <a:off x="796290" y="3467735"/>
            <a:ext cx="4787265" cy="1902460"/>
          </a:xfrm>
          <a:prstGeom prst="rect">
            <a:avLst/>
          </a:prstGeom>
          <a:noFill/>
        </p:spPr>
        <p:txBody>
          <a:bodyPr wrap="square" rtlCol="0">
            <a:normAutofit fontScale="7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sz="343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登录账号：工号</a:t>
            </a:r>
          </a:p>
          <a:p>
            <a:pPr lvl="0">
              <a:lnSpc>
                <a:spcPct val="150000"/>
              </a:lnSpc>
            </a:pPr>
            <a:r>
              <a:rPr lang="zh-CN" altLang="en-US" sz="343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登录密码：工号对应的密码（初始密码：</a:t>
            </a:r>
            <a:r>
              <a:rPr lang="en-US" altLang="zh-CN" sz="343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s654321s</a:t>
            </a:r>
            <a:r>
              <a:rPr lang="zh-CN" altLang="en-US" sz="343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）</a:t>
            </a:r>
          </a:p>
          <a:p>
            <a:pPr lvl="0">
              <a:lnSpc>
                <a:spcPct val="150000"/>
              </a:lnSpc>
            </a:pPr>
            <a:endParaRPr lang="zh-CN" altLang="en-US" sz="1600" dirty="0">
              <a:solidFill>
                <a:schemeClr val="bg1">
                  <a:alpha val="80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lvl="0">
              <a:lnSpc>
                <a:spcPct val="150000"/>
              </a:lnSpc>
            </a:pPr>
            <a:endParaRPr lang="zh-CN" altLang="en-US" sz="1600" dirty="0">
              <a:solidFill>
                <a:schemeClr val="bg1">
                  <a:alpha val="80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lvl="0">
              <a:lnSpc>
                <a:spcPct val="150000"/>
              </a:lnSpc>
            </a:pPr>
            <a:endParaRPr lang="zh-CN" altLang="en-US" sz="1600" dirty="0">
              <a:solidFill>
                <a:schemeClr val="bg1">
                  <a:alpha val="80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文本框 5"/>
          <p:cNvSpPr txBox="1"/>
          <p:nvPr>
            <p:custDataLst>
              <p:tags r:id="rId6"/>
            </p:custDataLst>
          </p:nvPr>
        </p:nvSpPr>
        <p:spPr>
          <a:xfrm>
            <a:off x="837565" y="1222375"/>
            <a:ext cx="4616450" cy="1924050"/>
          </a:xfrm>
          <a:prstGeom prst="rect">
            <a:avLst/>
          </a:prstGeom>
          <a:noFill/>
        </p:spPr>
        <p:txBody>
          <a:bodyPr wrap="square" rtlCol="0">
            <a:normAutofit fontScale="9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登录方式：</a:t>
            </a:r>
          </a:p>
          <a:p>
            <a:pPr lvl="0">
              <a:lnSpc>
                <a:spcPct val="150000"/>
              </a:lnSpc>
            </a:pPr>
            <a:r>
              <a:rPr lang="en-US" alt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1.</a:t>
            </a: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通过平台进入：</a:t>
            </a:r>
          </a:p>
          <a:p>
            <a:pPr lvl="0">
              <a:lnSpc>
                <a:spcPct val="150000"/>
              </a:lnSpc>
            </a:pPr>
            <a:r>
              <a:rPr lang="zh-CN" altLang="en-US" sz="32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http://zzuli.fy.chaoxing.com</a:t>
            </a:r>
          </a:p>
          <a:p>
            <a:pPr lvl="0">
              <a:lnSpc>
                <a:spcPct val="150000"/>
              </a:lnSpc>
            </a:pPr>
            <a:endParaRPr lang="zh-CN" altLang="en-US" sz="1600" dirty="0">
              <a:solidFill>
                <a:schemeClr val="bg1">
                  <a:alpha val="80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lvl="0">
              <a:lnSpc>
                <a:spcPct val="150000"/>
              </a:lnSpc>
            </a:pPr>
            <a:endParaRPr lang="zh-CN" altLang="en-US" sz="1600" dirty="0">
              <a:solidFill>
                <a:schemeClr val="bg1">
                  <a:alpha val="80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5" name="图片 4" descr="超星图片logo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16090" y="4116705"/>
            <a:ext cx="3694430" cy="23749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86450" y="1448435"/>
            <a:ext cx="5395595" cy="244221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100455" y="400050"/>
            <a:ext cx="3338195" cy="70675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考试系统升级</a:t>
            </a: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  <a:solidFill>
            <a:schemeClr val="accent1"/>
          </a:solidFill>
        </p:grpSpPr>
        <p:sp>
          <p:nvSpPr>
            <p:cNvPr id="12" name="矩形 11"/>
            <p:cNvSpPr/>
            <p:nvPr>
              <p:custDataLst>
                <p:tags r:id="rId22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23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7" name="图片 6" descr="超星图片logo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  <p:sp>
        <p:nvSpPr>
          <p:cNvPr id="23" name="矩形 22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677899" y="1656080"/>
            <a:ext cx="10970823" cy="3803016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>
            <a:grpSpLocks noChangeAspect="1"/>
          </p:cNvGrpSpPr>
          <p:nvPr>
            <p:custDataLst>
              <p:tags r:id="rId5"/>
            </p:custDataLst>
          </p:nvPr>
        </p:nvGrpSpPr>
        <p:grpSpPr>
          <a:xfrm>
            <a:off x="1689100" y="1871980"/>
            <a:ext cx="791845" cy="791845"/>
            <a:chOff x="10112" y="3747"/>
            <a:chExt cx="848" cy="848"/>
          </a:xfrm>
        </p:grpSpPr>
        <p:sp>
          <p:nvSpPr>
            <p:cNvPr id="31" name="椭圆 30"/>
            <p:cNvSpPr/>
            <p:nvPr>
              <p:custDataLst>
                <p:tags r:id="rId20"/>
              </p:custDataLst>
            </p:nvPr>
          </p:nvSpPr>
          <p:spPr>
            <a:xfrm>
              <a:off x="10112" y="3747"/>
              <a:ext cx="848" cy="8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朋友圈_001"/>
            <p:cNvSpPr>
              <a:spLocks noChangeAspect="1"/>
            </p:cNvSpPr>
            <p:nvPr>
              <p:custDataLst>
                <p:tags r:id="rId21"/>
              </p:custDataLst>
            </p:nvPr>
          </p:nvSpPr>
          <p:spPr bwMode="auto">
            <a:xfrm>
              <a:off x="10300" y="3935"/>
              <a:ext cx="472" cy="472"/>
            </a:xfrm>
            <a:custGeom>
              <a:avLst/>
              <a:gdLst>
                <a:gd name="connsiteX0" fmla="*/ 18488 w 609050"/>
                <a:gd name="connsiteY0" fmla="*/ 408715 h 608133"/>
                <a:gd name="connsiteX1" fmla="*/ 313028 w 609050"/>
                <a:gd name="connsiteY1" fmla="*/ 408715 h 608133"/>
                <a:gd name="connsiteX2" fmla="*/ 206953 w 609050"/>
                <a:gd name="connsiteY2" fmla="*/ 592115 h 608133"/>
                <a:gd name="connsiteX3" fmla="*/ 18488 w 609050"/>
                <a:gd name="connsiteY3" fmla="*/ 408715 h 608133"/>
                <a:gd name="connsiteX4" fmla="*/ 399533 w 609050"/>
                <a:gd name="connsiteY4" fmla="*/ 348946 h 608133"/>
                <a:gd name="connsiteX5" fmla="*/ 505460 w 609050"/>
                <a:gd name="connsiteY5" fmla="*/ 532271 h 608133"/>
                <a:gd name="connsiteX6" fmla="*/ 304491 w 609050"/>
                <a:gd name="connsiteY6" fmla="*/ 608133 h 608133"/>
                <a:gd name="connsiteX7" fmla="*/ 252201 w 609050"/>
                <a:gd name="connsiteY7" fmla="*/ 603539 h 608133"/>
                <a:gd name="connsiteX8" fmla="*/ 390862 w 609050"/>
                <a:gd name="connsiteY8" fmla="*/ 244298 h 608133"/>
                <a:gd name="connsiteX9" fmla="*/ 603101 w 609050"/>
                <a:gd name="connsiteY9" fmla="*/ 244298 h 608133"/>
                <a:gd name="connsiteX10" fmla="*/ 609050 w 609050"/>
                <a:gd name="connsiteY10" fmla="*/ 304026 h 608133"/>
                <a:gd name="connsiteX11" fmla="*/ 538004 w 609050"/>
                <a:gd name="connsiteY11" fmla="*/ 498898 h 608133"/>
                <a:gd name="connsiteX12" fmla="*/ 70934 w 609050"/>
                <a:gd name="connsiteY12" fmla="*/ 109165 h 608133"/>
                <a:gd name="connsiteX13" fmla="*/ 218188 w 609050"/>
                <a:gd name="connsiteY13" fmla="*/ 363836 h 608133"/>
                <a:gd name="connsiteX14" fmla="*/ 5949 w 609050"/>
                <a:gd name="connsiteY14" fmla="*/ 363836 h 608133"/>
                <a:gd name="connsiteX15" fmla="*/ 0 w 609050"/>
                <a:gd name="connsiteY15" fmla="*/ 304006 h 608133"/>
                <a:gd name="connsiteX16" fmla="*/ 70934 w 609050"/>
                <a:gd name="connsiteY16" fmla="*/ 109165 h 608133"/>
                <a:gd name="connsiteX17" fmla="*/ 402112 w 609050"/>
                <a:gd name="connsiteY17" fmla="*/ 16018 h 608133"/>
                <a:gd name="connsiteX18" fmla="*/ 590420 w 609050"/>
                <a:gd name="connsiteY18" fmla="*/ 199488 h 608133"/>
                <a:gd name="connsiteX19" fmla="*/ 295951 w 609050"/>
                <a:gd name="connsiteY19" fmla="*/ 199488 h 608133"/>
                <a:gd name="connsiteX20" fmla="*/ 304447 w 609050"/>
                <a:gd name="connsiteY20" fmla="*/ 0 h 608133"/>
                <a:gd name="connsiteX21" fmla="*/ 356849 w 609050"/>
                <a:gd name="connsiteY21" fmla="*/ 4482 h 608133"/>
                <a:gd name="connsiteX22" fmla="*/ 209517 w 609050"/>
                <a:gd name="connsiteY22" fmla="*/ 259187 h 608133"/>
                <a:gd name="connsiteX23" fmla="*/ 103590 w 609050"/>
                <a:gd name="connsiteY23" fmla="*/ 75862 h 608133"/>
                <a:gd name="connsiteX24" fmla="*/ 304447 w 609050"/>
                <a:gd name="connsiteY24" fmla="*/ 0 h 608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9050" h="608133">
                  <a:moveTo>
                    <a:pt x="18488" y="408715"/>
                  </a:moveTo>
                  <a:lnTo>
                    <a:pt x="313028" y="408715"/>
                  </a:lnTo>
                  <a:lnTo>
                    <a:pt x="206953" y="592115"/>
                  </a:lnTo>
                  <a:cubicBezTo>
                    <a:pt x="119736" y="562650"/>
                    <a:pt x="50254" y="494757"/>
                    <a:pt x="18488" y="408715"/>
                  </a:cubicBezTo>
                  <a:close/>
                  <a:moveTo>
                    <a:pt x="399533" y="348946"/>
                  </a:moveTo>
                  <a:lnTo>
                    <a:pt x="505460" y="532271"/>
                  </a:lnTo>
                  <a:cubicBezTo>
                    <a:pt x="451823" y="579446"/>
                    <a:pt x="381467" y="608133"/>
                    <a:pt x="304491" y="608133"/>
                  </a:cubicBezTo>
                  <a:cubicBezTo>
                    <a:pt x="286650" y="608133"/>
                    <a:pt x="269145" y="606564"/>
                    <a:pt x="252201" y="603539"/>
                  </a:cubicBezTo>
                  <a:close/>
                  <a:moveTo>
                    <a:pt x="390862" y="244298"/>
                  </a:moveTo>
                  <a:lnTo>
                    <a:pt x="603101" y="244298"/>
                  </a:lnTo>
                  <a:cubicBezTo>
                    <a:pt x="606917" y="263684"/>
                    <a:pt x="609050" y="283631"/>
                    <a:pt x="609050" y="304026"/>
                  </a:cubicBezTo>
                  <a:cubicBezTo>
                    <a:pt x="609050" y="378210"/>
                    <a:pt x="582338" y="446118"/>
                    <a:pt x="538004" y="498898"/>
                  </a:cubicBezTo>
                  <a:close/>
                  <a:moveTo>
                    <a:pt x="70934" y="109165"/>
                  </a:moveTo>
                  <a:lnTo>
                    <a:pt x="218188" y="363836"/>
                  </a:lnTo>
                  <a:lnTo>
                    <a:pt x="5949" y="363836"/>
                  </a:lnTo>
                  <a:cubicBezTo>
                    <a:pt x="2020" y="344453"/>
                    <a:pt x="0" y="324509"/>
                    <a:pt x="0" y="304006"/>
                  </a:cubicBezTo>
                  <a:cubicBezTo>
                    <a:pt x="0" y="229946"/>
                    <a:pt x="26712" y="162049"/>
                    <a:pt x="70934" y="109165"/>
                  </a:cubicBezTo>
                  <a:close/>
                  <a:moveTo>
                    <a:pt x="402112" y="16018"/>
                  </a:moveTo>
                  <a:cubicBezTo>
                    <a:pt x="489196" y="45494"/>
                    <a:pt x="558774" y="113413"/>
                    <a:pt x="590420" y="199488"/>
                  </a:cubicBezTo>
                  <a:lnTo>
                    <a:pt x="295951" y="199488"/>
                  </a:lnTo>
                  <a:close/>
                  <a:moveTo>
                    <a:pt x="304447" y="0"/>
                  </a:moveTo>
                  <a:cubicBezTo>
                    <a:pt x="322288" y="0"/>
                    <a:pt x="339793" y="1569"/>
                    <a:pt x="356849" y="4482"/>
                  </a:cubicBezTo>
                  <a:lnTo>
                    <a:pt x="209517" y="259187"/>
                  </a:lnTo>
                  <a:lnTo>
                    <a:pt x="103590" y="75862"/>
                  </a:lnTo>
                  <a:cubicBezTo>
                    <a:pt x="157227" y="28686"/>
                    <a:pt x="227583" y="0"/>
                    <a:pt x="30444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>
              <a:normAutofit/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3" name="文本框 12"/>
          <p:cNvSpPr txBox="1"/>
          <p:nvPr>
            <p:custDataLst>
              <p:tags r:id="rId6"/>
            </p:custDataLst>
          </p:nvPr>
        </p:nvSpPr>
        <p:spPr>
          <a:xfrm>
            <a:off x="1037590" y="3302000"/>
            <a:ext cx="3070225" cy="166306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满足线上考试基本要求</a:t>
            </a:r>
          </a:p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无法实现监考</a:t>
            </a:r>
          </a:p>
        </p:txBody>
      </p:sp>
      <p:sp>
        <p:nvSpPr>
          <p:cNvPr id="14" name="文本框 13"/>
          <p:cNvSpPr txBox="1"/>
          <p:nvPr>
            <p:custDataLst>
              <p:tags r:id="rId7"/>
            </p:custDataLst>
          </p:nvPr>
        </p:nvSpPr>
        <p:spPr>
          <a:xfrm>
            <a:off x="1370330" y="2861310"/>
            <a:ext cx="2098675" cy="44069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旧泛雅平台考试</a:t>
            </a:r>
          </a:p>
        </p:txBody>
      </p:sp>
      <p:grpSp>
        <p:nvGrpSpPr>
          <p:cNvPr id="15" name="组合 14"/>
          <p:cNvGrpSpPr>
            <a:grpSpLocks noChangeAspect="1"/>
          </p:cNvGrpSpPr>
          <p:nvPr>
            <p:custDataLst>
              <p:tags r:id="rId8"/>
            </p:custDataLst>
          </p:nvPr>
        </p:nvGrpSpPr>
        <p:grpSpPr>
          <a:xfrm>
            <a:off x="5276215" y="1875790"/>
            <a:ext cx="791845" cy="791845"/>
            <a:chOff x="13097" y="6877"/>
            <a:chExt cx="848" cy="848"/>
          </a:xfrm>
        </p:grpSpPr>
        <p:sp>
          <p:nvSpPr>
            <p:cNvPr id="37" name="椭圆 36"/>
            <p:cNvSpPr/>
            <p:nvPr>
              <p:custDataLst>
                <p:tags r:id="rId18"/>
              </p:custDataLst>
            </p:nvPr>
          </p:nvSpPr>
          <p:spPr>
            <a:xfrm>
              <a:off x="13097" y="6877"/>
              <a:ext cx="848" cy="8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6" name="数据库_001"/>
            <p:cNvSpPr>
              <a:spLocks noChangeAspect="1"/>
            </p:cNvSpPr>
            <p:nvPr>
              <p:custDataLst>
                <p:tags r:id="rId19"/>
              </p:custDataLst>
            </p:nvPr>
          </p:nvSpPr>
          <p:spPr bwMode="auto">
            <a:xfrm>
              <a:off x="13319" y="7066"/>
              <a:ext cx="404" cy="471"/>
            </a:xfrm>
            <a:custGeom>
              <a:avLst/>
              <a:gdLst>
                <a:gd name="connsiteX0" fmla="*/ 325000 h 606722"/>
                <a:gd name="connsiteY0" fmla="*/ 325000 h 606722"/>
                <a:gd name="connsiteX1" fmla="*/ 325000 h 606722"/>
                <a:gd name="connsiteY1" fmla="*/ 325000 h 606722"/>
                <a:gd name="connsiteX2" fmla="*/ 325000 h 606722"/>
                <a:gd name="connsiteY2" fmla="*/ 325000 h 606722"/>
                <a:gd name="connsiteX3" fmla="*/ 325000 h 606722"/>
                <a:gd name="connsiteY3" fmla="*/ 325000 h 606722"/>
                <a:gd name="connsiteX4" fmla="*/ 325000 h 606722"/>
                <a:gd name="connsiteY4" fmla="*/ 325000 h 606722"/>
                <a:gd name="connsiteX5" fmla="*/ 325000 h 606722"/>
                <a:gd name="connsiteY5" fmla="*/ 325000 h 606722"/>
                <a:gd name="connsiteX6" fmla="*/ 325000 h 606722"/>
                <a:gd name="connsiteY6" fmla="*/ 325000 h 606722"/>
                <a:gd name="connsiteX7" fmla="*/ 325000 h 606722"/>
                <a:gd name="connsiteY7" fmla="*/ 325000 h 606722"/>
                <a:gd name="connsiteX8" fmla="*/ 325000 h 606722"/>
                <a:gd name="connsiteY8" fmla="*/ 325000 h 606722"/>
                <a:gd name="connsiteX9" fmla="*/ 325000 h 606722"/>
                <a:gd name="connsiteY9" fmla="*/ 325000 h 606722"/>
                <a:gd name="connsiteX10" fmla="*/ 325000 h 606722"/>
                <a:gd name="connsiteY10" fmla="*/ 325000 h 606722"/>
                <a:gd name="connsiteX11" fmla="*/ 325000 h 606722"/>
                <a:gd name="connsiteY11" fmla="*/ 325000 h 606722"/>
                <a:gd name="connsiteX12" fmla="*/ 325000 h 606722"/>
                <a:gd name="connsiteY12" fmla="*/ 325000 h 606722"/>
                <a:gd name="connsiteX13" fmla="*/ 325000 h 606722"/>
                <a:gd name="connsiteY13" fmla="*/ 325000 h 606722"/>
                <a:gd name="connsiteX14" fmla="*/ 325000 h 606722"/>
                <a:gd name="connsiteY14" fmla="*/ 325000 h 606722"/>
                <a:gd name="connsiteX15" fmla="*/ 325000 h 606722"/>
                <a:gd name="connsiteY15" fmla="*/ 325000 h 606722"/>
                <a:gd name="connsiteX16" fmla="*/ 325000 h 606722"/>
                <a:gd name="connsiteY16" fmla="*/ 325000 h 606722"/>
                <a:gd name="connsiteX17" fmla="*/ 325000 h 606722"/>
                <a:gd name="connsiteY17" fmla="*/ 325000 h 606722"/>
                <a:gd name="connsiteX18" fmla="*/ 325000 h 606722"/>
                <a:gd name="connsiteY18" fmla="*/ 325000 h 606722"/>
                <a:gd name="connsiteX19" fmla="*/ 325000 h 606722"/>
                <a:gd name="connsiteY19" fmla="*/ 325000 h 606722"/>
                <a:gd name="connsiteX20" fmla="*/ 325000 h 606722"/>
                <a:gd name="connsiteY20" fmla="*/ 325000 h 606722"/>
                <a:gd name="connsiteX21" fmla="*/ 325000 h 606722"/>
                <a:gd name="connsiteY21" fmla="*/ 325000 h 606722"/>
                <a:gd name="connsiteX22" fmla="*/ 325000 h 606722"/>
                <a:gd name="connsiteY22" fmla="*/ 325000 h 606722"/>
                <a:gd name="connsiteX23" fmla="*/ 325000 h 606722"/>
                <a:gd name="connsiteY23" fmla="*/ 325000 h 606722"/>
                <a:gd name="connsiteX24" fmla="*/ 325000 h 606722"/>
                <a:gd name="connsiteY24" fmla="*/ 325000 h 606722"/>
                <a:gd name="connsiteX25" fmla="*/ 325000 h 606722"/>
                <a:gd name="connsiteY25" fmla="*/ 325000 h 606722"/>
                <a:gd name="connsiteX26" fmla="*/ 325000 h 606722"/>
                <a:gd name="connsiteY26" fmla="*/ 325000 h 606722"/>
                <a:gd name="connsiteX27" fmla="*/ 325000 h 606722"/>
                <a:gd name="connsiteY27" fmla="*/ 325000 h 606722"/>
                <a:gd name="connsiteX28" fmla="*/ 325000 h 606722"/>
                <a:gd name="connsiteY28" fmla="*/ 325000 h 606722"/>
                <a:gd name="connsiteX29" fmla="*/ 325000 h 606722"/>
                <a:gd name="connsiteY29" fmla="*/ 325000 h 606722"/>
                <a:gd name="connsiteX30" fmla="*/ 325000 h 606722"/>
                <a:gd name="connsiteY30" fmla="*/ 325000 h 606722"/>
                <a:gd name="connsiteX31" fmla="*/ 325000 h 606722"/>
                <a:gd name="connsiteY31" fmla="*/ 325000 h 606722"/>
                <a:gd name="connsiteX32" fmla="*/ 325000 h 606722"/>
                <a:gd name="connsiteY32" fmla="*/ 325000 h 606722"/>
                <a:gd name="connsiteX33" fmla="*/ 325000 h 606722"/>
                <a:gd name="connsiteY33" fmla="*/ 325000 h 606722"/>
                <a:gd name="connsiteX34" fmla="*/ 325000 h 606722"/>
                <a:gd name="connsiteY34" fmla="*/ 325000 h 606722"/>
                <a:gd name="connsiteX35" fmla="*/ 325000 h 606722"/>
                <a:gd name="connsiteY35" fmla="*/ 325000 h 606722"/>
                <a:gd name="connsiteX36" fmla="*/ 325000 h 606722"/>
                <a:gd name="connsiteY36" fmla="*/ 325000 h 606722"/>
                <a:gd name="connsiteX37" fmla="*/ 325000 h 606722"/>
                <a:gd name="connsiteY37" fmla="*/ 325000 h 606722"/>
                <a:gd name="connsiteX38" fmla="*/ 325000 h 606722"/>
                <a:gd name="connsiteY38" fmla="*/ 325000 h 606722"/>
                <a:gd name="connsiteX39" fmla="*/ 325000 h 606722"/>
                <a:gd name="connsiteY39" fmla="*/ 325000 h 606722"/>
                <a:gd name="connsiteX40" fmla="*/ 325000 h 606722"/>
                <a:gd name="connsiteY40" fmla="*/ 325000 h 606722"/>
                <a:gd name="connsiteX41" fmla="*/ 325000 h 606722"/>
                <a:gd name="connsiteY41" fmla="*/ 325000 h 606722"/>
                <a:gd name="connsiteX42" fmla="*/ 325000 h 606722"/>
                <a:gd name="connsiteY42" fmla="*/ 325000 h 606722"/>
                <a:gd name="connsiteX43" fmla="*/ 325000 h 606722"/>
                <a:gd name="connsiteY43" fmla="*/ 325000 h 606722"/>
                <a:gd name="connsiteX44" fmla="*/ 325000 h 606722"/>
                <a:gd name="connsiteY44" fmla="*/ 325000 h 606722"/>
                <a:gd name="connsiteX45" fmla="*/ 325000 h 606722"/>
                <a:gd name="connsiteY45" fmla="*/ 325000 h 606722"/>
                <a:gd name="connsiteX46" fmla="*/ 325000 h 606722"/>
                <a:gd name="connsiteY46" fmla="*/ 325000 h 606722"/>
                <a:gd name="connsiteX47" fmla="*/ 325000 h 606722"/>
                <a:gd name="connsiteY47" fmla="*/ 325000 h 606722"/>
                <a:gd name="connsiteX48" fmla="*/ 325000 h 606722"/>
                <a:gd name="connsiteY48" fmla="*/ 325000 h 606722"/>
                <a:gd name="connsiteX49" fmla="*/ 325000 h 606722"/>
                <a:gd name="connsiteY49" fmla="*/ 325000 h 606722"/>
                <a:gd name="connsiteX50" fmla="*/ 325000 h 606722"/>
                <a:gd name="connsiteY50" fmla="*/ 325000 h 606722"/>
                <a:gd name="connsiteX51" fmla="*/ 325000 h 606722"/>
                <a:gd name="connsiteY51" fmla="*/ 325000 h 606722"/>
                <a:gd name="connsiteX52" fmla="*/ 325000 h 606722"/>
                <a:gd name="connsiteY52" fmla="*/ 32500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5878" h="588607">
                  <a:moveTo>
                    <a:pt x="0" y="414864"/>
                  </a:moveTo>
                  <a:cubicBezTo>
                    <a:pt x="41777" y="443695"/>
                    <a:pt x="127609" y="467215"/>
                    <a:pt x="252939" y="467215"/>
                  </a:cubicBezTo>
                  <a:cubicBezTo>
                    <a:pt x="378269" y="467215"/>
                    <a:pt x="464101" y="444453"/>
                    <a:pt x="505878" y="414864"/>
                  </a:cubicBezTo>
                  <a:lnTo>
                    <a:pt x="505878" y="497563"/>
                  </a:lnTo>
                  <a:cubicBezTo>
                    <a:pt x="505878" y="499080"/>
                    <a:pt x="505878" y="501356"/>
                    <a:pt x="505119" y="502115"/>
                  </a:cubicBezTo>
                  <a:cubicBezTo>
                    <a:pt x="492206" y="551431"/>
                    <a:pt x="385865" y="588607"/>
                    <a:pt x="252939" y="588607"/>
                  </a:cubicBezTo>
                  <a:cubicBezTo>
                    <a:pt x="120013" y="588607"/>
                    <a:pt x="12913" y="551431"/>
                    <a:pt x="760" y="502115"/>
                  </a:cubicBezTo>
                  <a:cubicBezTo>
                    <a:pt x="0" y="500597"/>
                    <a:pt x="0" y="499080"/>
                    <a:pt x="0" y="497563"/>
                  </a:cubicBezTo>
                  <a:close/>
                  <a:moveTo>
                    <a:pt x="0" y="282911"/>
                  </a:moveTo>
                  <a:cubicBezTo>
                    <a:pt x="12913" y="292016"/>
                    <a:pt x="30383" y="300363"/>
                    <a:pt x="50132" y="307192"/>
                  </a:cubicBezTo>
                  <a:cubicBezTo>
                    <a:pt x="92668" y="321609"/>
                    <a:pt x="151915" y="332232"/>
                    <a:pt x="226354" y="334508"/>
                  </a:cubicBezTo>
                  <a:cubicBezTo>
                    <a:pt x="235469" y="334508"/>
                    <a:pt x="243824" y="334508"/>
                    <a:pt x="252939" y="334508"/>
                  </a:cubicBezTo>
                  <a:cubicBezTo>
                    <a:pt x="262054" y="334508"/>
                    <a:pt x="270409" y="334508"/>
                    <a:pt x="279524" y="334508"/>
                  </a:cubicBezTo>
                  <a:cubicBezTo>
                    <a:pt x="353203" y="332232"/>
                    <a:pt x="412450" y="322368"/>
                    <a:pt x="454986" y="307192"/>
                  </a:cubicBezTo>
                  <a:cubicBezTo>
                    <a:pt x="475495" y="300363"/>
                    <a:pt x="492965" y="292016"/>
                    <a:pt x="505878" y="282911"/>
                  </a:cubicBezTo>
                  <a:lnTo>
                    <a:pt x="505878" y="354995"/>
                  </a:lnTo>
                  <a:lnTo>
                    <a:pt x="505878" y="360307"/>
                  </a:lnTo>
                  <a:lnTo>
                    <a:pt x="505878" y="364859"/>
                  </a:lnTo>
                  <a:lnTo>
                    <a:pt x="505878" y="378518"/>
                  </a:lnTo>
                  <a:cubicBezTo>
                    <a:pt x="477014" y="408110"/>
                    <a:pt x="380548" y="436185"/>
                    <a:pt x="252939" y="436185"/>
                  </a:cubicBezTo>
                  <a:cubicBezTo>
                    <a:pt x="125330" y="436185"/>
                    <a:pt x="28864" y="408110"/>
                    <a:pt x="0" y="378518"/>
                  </a:cubicBezTo>
                  <a:lnTo>
                    <a:pt x="0" y="364859"/>
                  </a:lnTo>
                  <a:lnTo>
                    <a:pt x="0" y="360307"/>
                  </a:lnTo>
                  <a:lnTo>
                    <a:pt x="0" y="354995"/>
                  </a:lnTo>
                  <a:close/>
                  <a:moveTo>
                    <a:pt x="0" y="150959"/>
                  </a:moveTo>
                  <a:cubicBezTo>
                    <a:pt x="49373" y="184325"/>
                    <a:pt x="153435" y="202524"/>
                    <a:pt x="252939" y="202524"/>
                  </a:cubicBezTo>
                  <a:cubicBezTo>
                    <a:pt x="352444" y="202524"/>
                    <a:pt x="456506" y="184325"/>
                    <a:pt x="505878" y="150959"/>
                  </a:cubicBezTo>
                  <a:lnTo>
                    <a:pt x="505878" y="222240"/>
                  </a:lnTo>
                  <a:lnTo>
                    <a:pt x="505878" y="227549"/>
                  </a:lnTo>
                  <a:lnTo>
                    <a:pt x="505878" y="232857"/>
                  </a:lnTo>
                  <a:lnTo>
                    <a:pt x="505878" y="245748"/>
                  </a:lnTo>
                  <a:cubicBezTo>
                    <a:pt x="479293" y="273806"/>
                    <a:pt x="394220" y="299588"/>
                    <a:pt x="280284" y="302622"/>
                  </a:cubicBezTo>
                  <a:cubicBezTo>
                    <a:pt x="279524" y="302622"/>
                    <a:pt x="278005" y="303380"/>
                    <a:pt x="277246" y="303380"/>
                  </a:cubicBezTo>
                  <a:cubicBezTo>
                    <a:pt x="273448" y="303380"/>
                    <a:pt x="270409" y="303380"/>
                    <a:pt x="266611" y="303380"/>
                  </a:cubicBezTo>
                  <a:cubicBezTo>
                    <a:pt x="262054" y="303380"/>
                    <a:pt x="257497" y="303380"/>
                    <a:pt x="252939" y="303380"/>
                  </a:cubicBezTo>
                  <a:cubicBezTo>
                    <a:pt x="248382" y="303380"/>
                    <a:pt x="243824" y="303380"/>
                    <a:pt x="239267" y="303380"/>
                  </a:cubicBezTo>
                  <a:cubicBezTo>
                    <a:pt x="235469" y="303380"/>
                    <a:pt x="232431" y="303380"/>
                    <a:pt x="228633" y="303380"/>
                  </a:cubicBezTo>
                  <a:cubicBezTo>
                    <a:pt x="227873" y="302622"/>
                    <a:pt x="226354" y="302622"/>
                    <a:pt x="225594" y="302622"/>
                  </a:cubicBezTo>
                  <a:cubicBezTo>
                    <a:pt x="111658" y="299588"/>
                    <a:pt x="26585" y="273806"/>
                    <a:pt x="0" y="245748"/>
                  </a:cubicBezTo>
                  <a:lnTo>
                    <a:pt x="0" y="232857"/>
                  </a:lnTo>
                  <a:lnTo>
                    <a:pt x="0" y="227549"/>
                  </a:lnTo>
                  <a:lnTo>
                    <a:pt x="0" y="222240"/>
                  </a:lnTo>
                  <a:close/>
                  <a:moveTo>
                    <a:pt x="252939" y="0"/>
                  </a:moveTo>
                  <a:cubicBezTo>
                    <a:pt x="406374" y="0"/>
                    <a:pt x="493725" y="43229"/>
                    <a:pt x="505119" y="86459"/>
                  </a:cubicBezTo>
                  <a:cubicBezTo>
                    <a:pt x="505878" y="87976"/>
                    <a:pt x="505878" y="89492"/>
                    <a:pt x="505878" y="91009"/>
                  </a:cubicBezTo>
                  <a:lnTo>
                    <a:pt x="505878" y="96318"/>
                  </a:lnTo>
                  <a:lnTo>
                    <a:pt x="505878" y="114520"/>
                  </a:lnTo>
                  <a:cubicBezTo>
                    <a:pt x="477774" y="144098"/>
                    <a:pt x="381308" y="172159"/>
                    <a:pt x="252939" y="172159"/>
                  </a:cubicBezTo>
                  <a:cubicBezTo>
                    <a:pt x="124571" y="172159"/>
                    <a:pt x="28104" y="144098"/>
                    <a:pt x="0" y="114520"/>
                  </a:cubicBezTo>
                  <a:lnTo>
                    <a:pt x="0" y="96318"/>
                  </a:lnTo>
                  <a:lnTo>
                    <a:pt x="0" y="91009"/>
                  </a:lnTo>
                  <a:cubicBezTo>
                    <a:pt x="0" y="89492"/>
                    <a:pt x="0" y="87217"/>
                    <a:pt x="1519" y="85700"/>
                  </a:cubicBezTo>
                  <a:cubicBezTo>
                    <a:pt x="12913" y="42471"/>
                    <a:pt x="100264" y="0"/>
                    <a:pt x="2529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>
              <a:normAutofit/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文本框 16"/>
          <p:cNvSpPr txBox="1"/>
          <p:nvPr>
            <p:custDataLst>
              <p:tags r:id="rId9"/>
            </p:custDataLst>
          </p:nvPr>
        </p:nvSpPr>
        <p:spPr>
          <a:xfrm>
            <a:off x="4700905" y="3216910"/>
            <a:ext cx="3394075" cy="16630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人脸识别</a:t>
            </a:r>
          </a:p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强大的监考功能</a:t>
            </a:r>
          </a:p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手动收卷</a:t>
            </a:r>
          </a:p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支持新建题型</a:t>
            </a:r>
          </a:p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zh-CN" altLang="en-US" sz="2000" dirty="0">
              <a:solidFill>
                <a:schemeClr val="bg1">
                  <a:alpha val="80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10"/>
            </p:custDataLst>
          </p:nvPr>
        </p:nvSpPr>
        <p:spPr>
          <a:xfrm>
            <a:off x="4828540" y="2853055"/>
            <a:ext cx="1842770" cy="44069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新泛雅平台</a:t>
            </a:r>
          </a:p>
        </p:txBody>
      </p:sp>
      <p:grpSp>
        <p:nvGrpSpPr>
          <p:cNvPr id="20" name="组合 19"/>
          <p:cNvGrpSpPr>
            <a:grpSpLocks noChangeAspect="1"/>
          </p:cNvGrpSpPr>
          <p:nvPr>
            <p:custDataLst>
              <p:tags r:id="rId11"/>
            </p:custDataLst>
          </p:nvPr>
        </p:nvGrpSpPr>
        <p:grpSpPr>
          <a:xfrm>
            <a:off x="9039225" y="1872615"/>
            <a:ext cx="791845" cy="791845"/>
            <a:chOff x="15862" y="6878"/>
            <a:chExt cx="848" cy="848"/>
          </a:xfrm>
        </p:grpSpPr>
        <p:sp>
          <p:nvSpPr>
            <p:cNvPr id="43" name="椭圆 42"/>
            <p:cNvSpPr/>
            <p:nvPr>
              <p:custDataLst>
                <p:tags r:id="rId16"/>
              </p:custDataLst>
            </p:nvPr>
          </p:nvSpPr>
          <p:spPr>
            <a:xfrm>
              <a:off x="15862" y="6878"/>
              <a:ext cx="848" cy="8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1" name="盒子_001"/>
            <p:cNvSpPr>
              <a:spLocks noChangeAspect="1"/>
            </p:cNvSpPr>
            <p:nvPr>
              <p:custDataLst>
                <p:tags r:id="rId17"/>
              </p:custDataLst>
            </p:nvPr>
          </p:nvSpPr>
          <p:spPr bwMode="auto">
            <a:xfrm>
              <a:off x="16056" y="7072"/>
              <a:ext cx="460" cy="459"/>
            </a:xfrm>
            <a:custGeom>
              <a:avLst/>
              <a:gdLst>
                <a:gd name="connsiteX0" fmla="*/ 231499 w 609191"/>
                <a:gd name="connsiteY0" fmla="*/ 251036 h 607710"/>
                <a:gd name="connsiteX1" fmla="*/ 180078 w 609191"/>
                <a:gd name="connsiteY1" fmla="*/ 302378 h 607710"/>
                <a:gd name="connsiteX2" fmla="*/ 231499 w 609191"/>
                <a:gd name="connsiteY2" fmla="*/ 353720 h 607710"/>
                <a:gd name="connsiteX3" fmla="*/ 377694 w 609191"/>
                <a:gd name="connsiteY3" fmla="*/ 353720 h 607710"/>
                <a:gd name="connsiteX4" fmla="*/ 429114 w 609191"/>
                <a:gd name="connsiteY4" fmla="*/ 302378 h 607710"/>
                <a:gd name="connsiteX5" fmla="*/ 377694 w 609191"/>
                <a:gd name="connsiteY5" fmla="*/ 251036 h 607710"/>
                <a:gd name="connsiteX6" fmla="*/ 24910 w 609191"/>
                <a:gd name="connsiteY6" fmla="*/ 187916 h 607710"/>
                <a:gd name="connsiteX7" fmla="*/ 27027 w 609191"/>
                <a:gd name="connsiteY7" fmla="*/ 187916 h 607710"/>
                <a:gd name="connsiteX8" fmla="*/ 582165 w 609191"/>
                <a:gd name="connsiteY8" fmla="*/ 187916 h 607710"/>
                <a:gd name="connsiteX9" fmla="*/ 584282 w 609191"/>
                <a:gd name="connsiteY9" fmla="*/ 187916 h 607710"/>
                <a:gd name="connsiteX10" fmla="*/ 584282 w 609191"/>
                <a:gd name="connsiteY10" fmla="*/ 556972 h 607710"/>
                <a:gd name="connsiteX11" fmla="*/ 533467 w 609191"/>
                <a:gd name="connsiteY11" fmla="*/ 607710 h 607710"/>
                <a:gd name="connsiteX12" fmla="*/ 75725 w 609191"/>
                <a:gd name="connsiteY12" fmla="*/ 607710 h 607710"/>
                <a:gd name="connsiteX13" fmla="*/ 24910 w 609191"/>
                <a:gd name="connsiteY13" fmla="*/ 556972 h 607710"/>
                <a:gd name="connsiteX14" fmla="*/ 27022 w 609191"/>
                <a:gd name="connsiteY14" fmla="*/ 0 h 607710"/>
                <a:gd name="connsiteX15" fmla="*/ 582170 w 609191"/>
                <a:gd name="connsiteY15" fmla="*/ 0 h 607710"/>
                <a:gd name="connsiteX16" fmla="*/ 609191 w 609191"/>
                <a:gd name="connsiteY16" fmla="*/ 26882 h 607710"/>
                <a:gd name="connsiteX17" fmla="*/ 609191 w 609191"/>
                <a:gd name="connsiteY17" fmla="*/ 102293 h 607710"/>
                <a:gd name="connsiteX18" fmla="*/ 582170 w 609191"/>
                <a:gd name="connsiteY18" fmla="*/ 129276 h 607710"/>
                <a:gd name="connsiteX19" fmla="*/ 27022 w 609191"/>
                <a:gd name="connsiteY19" fmla="*/ 129276 h 607710"/>
                <a:gd name="connsiteX20" fmla="*/ 0 w 609191"/>
                <a:gd name="connsiteY20" fmla="*/ 102293 h 607710"/>
                <a:gd name="connsiteX21" fmla="*/ 0 w 609191"/>
                <a:gd name="connsiteY21" fmla="*/ 26882 h 607710"/>
                <a:gd name="connsiteX22" fmla="*/ 27022 w 609191"/>
                <a:gd name="connsiteY22" fmla="*/ 0 h 60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09191" h="607710">
                  <a:moveTo>
                    <a:pt x="231499" y="251036"/>
                  </a:moveTo>
                  <a:cubicBezTo>
                    <a:pt x="203066" y="251036"/>
                    <a:pt x="180078" y="273989"/>
                    <a:pt x="180078" y="302378"/>
                  </a:cubicBezTo>
                  <a:cubicBezTo>
                    <a:pt x="180078" y="330666"/>
                    <a:pt x="203066" y="353720"/>
                    <a:pt x="231499" y="353720"/>
                  </a:cubicBezTo>
                  <a:lnTo>
                    <a:pt x="377694" y="353720"/>
                  </a:lnTo>
                  <a:cubicBezTo>
                    <a:pt x="406126" y="353720"/>
                    <a:pt x="429114" y="330666"/>
                    <a:pt x="429114" y="302378"/>
                  </a:cubicBezTo>
                  <a:cubicBezTo>
                    <a:pt x="429114" y="273989"/>
                    <a:pt x="406126" y="251036"/>
                    <a:pt x="377694" y="251036"/>
                  </a:cubicBezTo>
                  <a:close/>
                  <a:moveTo>
                    <a:pt x="24910" y="187916"/>
                  </a:moveTo>
                  <a:cubicBezTo>
                    <a:pt x="25616" y="187916"/>
                    <a:pt x="26221" y="187916"/>
                    <a:pt x="27027" y="187916"/>
                  </a:cubicBezTo>
                  <a:lnTo>
                    <a:pt x="582165" y="187916"/>
                  </a:lnTo>
                  <a:cubicBezTo>
                    <a:pt x="582871" y="187916"/>
                    <a:pt x="583576" y="187916"/>
                    <a:pt x="584282" y="187916"/>
                  </a:cubicBezTo>
                  <a:lnTo>
                    <a:pt x="584282" y="556972"/>
                  </a:lnTo>
                  <a:cubicBezTo>
                    <a:pt x="584282" y="584959"/>
                    <a:pt x="561496" y="607710"/>
                    <a:pt x="533467" y="607710"/>
                  </a:cubicBezTo>
                  <a:lnTo>
                    <a:pt x="75725" y="607710"/>
                  </a:lnTo>
                  <a:cubicBezTo>
                    <a:pt x="47596" y="607710"/>
                    <a:pt x="24910" y="584959"/>
                    <a:pt x="24910" y="556972"/>
                  </a:cubicBezTo>
                  <a:close/>
                  <a:moveTo>
                    <a:pt x="27022" y="0"/>
                  </a:moveTo>
                  <a:lnTo>
                    <a:pt x="582170" y="0"/>
                  </a:lnTo>
                  <a:cubicBezTo>
                    <a:pt x="597092" y="0"/>
                    <a:pt x="609191" y="11981"/>
                    <a:pt x="609191" y="26882"/>
                  </a:cubicBezTo>
                  <a:lnTo>
                    <a:pt x="609191" y="102293"/>
                  </a:lnTo>
                  <a:cubicBezTo>
                    <a:pt x="609191" y="117194"/>
                    <a:pt x="597092" y="129276"/>
                    <a:pt x="582170" y="129276"/>
                  </a:cubicBezTo>
                  <a:lnTo>
                    <a:pt x="27022" y="129276"/>
                  </a:lnTo>
                  <a:cubicBezTo>
                    <a:pt x="12099" y="129276"/>
                    <a:pt x="0" y="117194"/>
                    <a:pt x="0" y="102293"/>
                  </a:cubicBezTo>
                  <a:lnTo>
                    <a:pt x="0" y="26882"/>
                  </a:lnTo>
                  <a:cubicBezTo>
                    <a:pt x="0" y="11981"/>
                    <a:pt x="12099" y="0"/>
                    <a:pt x="270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>
              <a:normAutofit/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文本框 21"/>
          <p:cNvSpPr txBox="1"/>
          <p:nvPr>
            <p:custDataLst>
              <p:tags r:id="rId12"/>
            </p:custDataLst>
          </p:nvPr>
        </p:nvSpPr>
        <p:spPr>
          <a:xfrm>
            <a:off x="8100060" y="3284855"/>
            <a:ext cx="3652520" cy="16630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90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教考分离，便于过程管理</a:t>
            </a:r>
          </a:p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90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支持按人员分配监考教师</a:t>
            </a:r>
          </a:p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90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强大的监考功能</a:t>
            </a:r>
          </a:p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90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流水批阅，提高阅卷效率</a:t>
            </a:r>
          </a:p>
        </p:txBody>
      </p:sp>
      <p:sp>
        <p:nvSpPr>
          <p:cNvPr id="24" name="文本框 23"/>
          <p:cNvSpPr txBox="1"/>
          <p:nvPr>
            <p:custDataLst>
              <p:tags r:id="rId13"/>
            </p:custDataLst>
          </p:nvPr>
        </p:nvSpPr>
        <p:spPr>
          <a:xfrm>
            <a:off x="8553450" y="2910205"/>
            <a:ext cx="3070225" cy="44069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考试系统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cxnSp>
        <p:nvCxnSpPr>
          <p:cNvPr id="45" name="直接连接符 44"/>
          <p:cNvCxnSpPr/>
          <p:nvPr>
            <p:custDataLst>
              <p:tags r:id="rId14"/>
            </p:custDataLst>
          </p:nvPr>
        </p:nvCxnSpPr>
        <p:spPr>
          <a:xfrm>
            <a:off x="4025265" y="2021205"/>
            <a:ext cx="0" cy="2776855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>
            <p:custDataLst>
              <p:tags r:id="rId15"/>
            </p:custDataLst>
          </p:nvPr>
        </p:nvCxnSpPr>
        <p:spPr>
          <a:xfrm>
            <a:off x="7787005" y="2021205"/>
            <a:ext cx="0" cy="2776855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五角星 26"/>
          <p:cNvSpPr/>
          <p:nvPr/>
        </p:nvSpPr>
        <p:spPr>
          <a:xfrm>
            <a:off x="10416540" y="2919730"/>
            <a:ext cx="363855" cy="30670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五角星 1"/>
          <p:cNvSpPr/>
          <p:nvPr/>
        </p:nvSpPr>
        <p:spPr>
          <a:xfrm>
            <a:off x="6339205" y="2910205"/>
            <a:ext cx="363855" cy="30670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五角星 3"/>
          <p:cNvSpPr/>
          <p:nvPr/>
        </p:nvSpPr>
        <p:spPr>
          <a:xfrm>
            <a:off x="9906635" y="2919730"/>
            <a:ext cx="363855" cy="30670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100455" y="400050"/>
            <a:ext cx="2471420" cy="70675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题库建设</a:t>
            </a: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  <a:solidFill>
            <a:schemeClr val="accent1"/>
          </a:solidFill>
        </p:grpSpPr>
        <p:sp>
          <p:nvSpPr>
            <p:cNvPr id="12" name="矩形 11"/>
            <p:cNvSpPr/>
            <p:nvPr>
              <p:custDataLst>
                <p:tags r:id="rId5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6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文本框 5"/>
          <p:cNvSpPr txBox="1"/>
          <p:nvPr>
            <p:custDataLst>
              <p:tags r:id="rId4"/>
            </p:custDataLst>
          </p:nvPr>
        </p:nvSpPr>
        <p:spPr>
          <a:xfrm>
            <a:off x="5787390" y="1210945"/>
            <a:ext cx="6311265" cy="39903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</a:t>
            </a:r>
            <a:r>
              <a:rPr lang="zh-CN" altLang="en-US" sz="28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组卷教师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将现有电子版试题按模板要求调整格式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批量导入题库，支持智能导入（</a:t>
            </a:r>
            <a:r>
              <a:rPr lang="en-US" alt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word</a:t>
            </a: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格式）、模板导入（</a:t>
            </a:r>
            <a:r>
              <a:rPr lang="en-US" alt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word</a:t>
            </a: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格式、</a:t>
            </a:r>
            <a:r>
              <a:rPr lang="en-US" altLang="zh-CN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excel</a:t>
            </a: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格式）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选择、判断、填空、简答题题型支持批量导入，其余题型手动录入。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系统支持新建题型，支持修改现有题型名称</a:t>
            </a:r>
            <a:endParaRPr lang="en-US" altLang="zh-CN" sz="2400" dirty="0">
              <a:solidFill>
                <a:schemeClr val="bg1">
                  <a:alpha val="80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8"/>
          <a:srcRect l="16975"/>
          <a:stretch>
            <a:fillRect/>
          </a:stretch>
        </p:blipFill>
        <p:spPr>
          <a:xfrm>
            <a:off x="895350" y="1861820"/>
            <a:ext cx="4580890" cy="3408680"/>
          </a:xfrm>
          <a:prstGeom prst="rect">
            <a:avLst/>
          </a:prstGeom>
        </p:spPr>
      </p:pic>
      <p:pic>
        <p:nvPicPr>
          <p:cNvPr id="8" name="图片 7" descr="超星图片logo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100455" y="400050"/>
            <a:ext cx="2471420" cy="70675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组建试卷</a:t>
            </a: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  <a:solidFill>
            <a:schemeClr val="accent1"/>
          </a:solidFill>
        </p:grpSpPr>
        <p:sp>
          <p:nvSpPr>
            <p:cNvPr id="12" name="矩形 11"/>
            <p:cNvSpPr/>
            <p:nvPr>
              <p:custDataLst>
                <p:tags r:id="rId13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14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文本框 5"/>
          <p:cNvSpPr txBox="1"/>
          <p:nvPr>
            <p:custDataLst>
              <p:tags r:id="rId4"/>
            </p:custDataLst>
          </p:nvPr>
        </p:nvSpPr>
        <p:spPr>
          <a:xfrm>
            <a:off x="5787390" y="1210945"/>
            <a:ext cx="6311265" cy="48240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</a:t>
            </a:r>
            <a:r>
              <a:rPr lang="zh-CN" altLang="en-US" sz="28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组卷教师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根据试卷要求，从题库选择相应的试题，组成电子试卷。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设置试卷分数组成、试卷名称、题目顺序、检查试卷答案设置。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预览查看试卷展示页面，是否协调、不显示等问题。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封存试卷，防止试题泄露。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2400" dirty="0">
              <a:solidFill>
                <a:schemeClr val="bg1">
                  <a:alpha val="80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>
            <a:grpSpLocks noChangeAspect="1"/>
          </p:cNvGrpSpPr>
          <p:nvPr>
            <p:custDataLst>
              <p:tags r:id="rId5"/>
            </p:custDataLst>
          </p:nvPr>
        </p:nvGrpSpPr>
        <p:grpSpPr>
          <a:xfrm>
            <a:off x="680720" y="2616200"/>
            <a:ext cx="467995" cy="467995"/>
            <a:chOff x="10112" y="3747"/>
            <a:chExt cx="848" cy="848"/>
          </a:xfrm>
        </p:grpSpPr>
        <p:sp>
          <p:nvSpPr>
            <p:cNvPr id="29" name="椭圆 28"/>
            <p:cNvSpPr/>
            <p:nvPr>
              <p:custDataLst>
                <p:tags r:id="rId11"/>
              </p:custDataLst>
            </p:nvPr>
          </p:nvSpPr>
          <p:spPr>
            <a:xfrm>
              <a:off x="10112" y="3747"/>
              <a:ext cx="848" cy="8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82500"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0" name="朋友圈_001"/>
            <p:cNvSpPr>
              <a:spLocks noChangeAspect="1"/>
            </p:cNvSpPr>
            <p:nvPr>
              <p:custDataLst>
                <p:tags r:id="rId12"/>
              </p:custDataLst>
            </p:nvPr>
          </p:nvSpPr>
          <p:spPr bwMode="auto">
            <a:xfrm>
              <a:off x="10300" y="3935"/>
              <a:ext cx="472" cy="472"/>
            </a:xfrm>
            <a:custGeom>
              <a:avLst/>
              <a:gdLst>
                <a:gd name="connsiteX0" fmla="*/ 18488 w 609050"/>
                <a:gd name="connsiteY0" fmla="*/ 408715 h 608133"/>
                <a:gd name="connsiteX1" fmla="*/ 313028 w 609050"/>
                <a:gd name="connsiteY1" fmla="*/ 408715 h 608133"/>
                <a:gd name="connsiteX2" fmla="*/ 206953 w 609050"/>
                <a:gd name="connsiteY2" fmla="*/ 592115 h 608133"/>
                <a:gd name="connsiteX3" fmla="*/ 18488 w 609050"/>
                <a:gd name="connsiteY3" fmla="*/ 408715 h 608133"/>
                <a:gd name="connsiteX4" fmla="*/ 399533 w 609050"/>
                <a:gd name="connsiteY4" fmla="*/ 348946 h 608133"/>
                <a:gd name="connsiteX5" fmla="*/ 505460 w 609050"/>
                <a:gd name="connsiteY5" fmla="*/ 532271 h 608133"/>
                <a:gd name="connsiteX6" fmla="*/ 304491 w 609050"/>
                <a:gd name="connsiteY6" fmla="*/ 608133 h 608133"/>
                <a:gd name="connsiteX7" fmla="*/ 252201 w 609050"/>
                <a:gd name="connsiteY7" fmla="*/ 603539 h 608133"/>
                <a:gd name="connsiteX8" fmla="*/ 390862 w 609050"/>
                <a:gd name="connsiteY8" fmla="*/ 244298 h 608133"/>
                <a:gd name="connsiteX9" fmla="*/ 603101 w 609050"/>
                <a:gd name="connsiteY9" fmla="*/ 244298 h 608133"/>
                <a:gd name="connsiteX10" fmla="*/ 609050 w 609050"/>
                <a:gd name="connsiteY10" fmla="*/ 304026 h 608133"/>
                <a:gd name="connsiteX11" fmla="*/ 538004 w 609050"/>
                <a:gd name="connsiteY11" fmla="*/ 498898 h 608133"/>
                <a:gd name="connsiteX12" fmla="*/ 70934 w 609050"/>
                <a:gd name="connsiteY12" fmla="*/ 109165 h 608133"/>
                <a:gd name="connsiteX13" fmla="*/ 218188 w 609050"/>
                <a:gd name="connsiteY13" fmla="*/ 363836 h 608133"/>
                <a:gd name="connsiteX14" fmla="*/ 5949 w 609050"/>
                <a:gd name="connsiteY14" fmla="*/ 363836 h 608133"/>
                <a:gd name="connsiteX15" fmla="*/ 0 w 609050"/>
                <a:gd name="connsiteY15" fmla="*/ 304006 h 608133"/>
                <a:gd name="connsiteX16" fmla="*/ 70934 w 609050"/>
                <a:gd name="connsiteY16" fmla="*/ 109165 h 608133"/>
                <a:gd name="connsiteX17" fmla="*/ 402112 w 609050"/>
                <a:gd name="connsiteY17" fmla="*/ 16018 h 608133"/>
                <a:gd name="connsiteX18" fmla="*/ 590420 w 609050"/>
                <a:gd name="connsiteY18" fmla="*/ 199488 h 608133"/>
                <a:gd name="connsiteX19" fmla="*/ 295951 w 609050"/>
                <a:gd name="connsiteY19" fmla="*/ 199488 h 608133"/>
                <a:gd name="connsiteX20" fmla="*/ 304447 w 609050"/>
                <a:gd name="connsiteY20" fmla="*/ 0 h 608133"/>
                <a:gd name="connsiteX21" fmla="*/ 356849 w 609050"/>
                <a:gd name="connsiteY21" fmla="*/ 4482 h 608133"/>
                <a:gd name="connsiteX22" fmla="*/ 209517 w 609050"/>
                <a:gd name="connsiteY22" fmla="*/ 259187 h 608133"/>
                <a:gd name="connsiteX23" fmla="*/ 103590 w 609050"/>
                <a:gd name="connsiteY23" fmla="*/ 75862 h 608133"/>
                <a:gd name="connsiteX24" fmla="*/ 304447 w 609050"/>
                <a:gd name="connsiteY24" fmla="*/ 0 h 608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9050" h="608133">
                  <a:moveTo>
                    <a:pt x="18488" y="408715"/>
                  </a:moveTo>
                  <a:lnTo>
                    <a:pt x="313028" y="408715"/>
                  </a:lnTo>
                  <a:lnTo>
                    <a:pt x="206953" y="592115"/>
                  </a:lnTo>
                  <a:cubicBezTo>
                    <a:pt x="119736" y="562650"/>
                    <a:pt x="50254" y="494757"/>
                    <a:pt x="18488" y="408715"/>
                  </a:cubicBezTo>
                  <a:close/>
                  <a:moveTo>
                    <a:pt x="399533" y="348946"/>
                  </a:moveTo>
                  <a:lnTo>
                    <a:pt x="505460" y="532271"/>
                  </a:lnTo>
                  <a:cubicBezTo>
                    <a:pt x="451823" y="579446"/>
                    <a:pt x="381467" y="608133"/>
                    <a:pt x="304491" y="608133"/>
                  </a:cubicBezTo>
                  <a:cubicBezTo>
                    <a:pt x="286650" y="608133"/>
                    <a:pt x="269145" y="606564"/>
                    <a:pt x="252201" y="603539"/>
                  </a:cubicBezTo>
                  <a:close/>
                  <a:moveTo>
                    <a:pt x="390862" y="244298"/>
                  </a:moveTo>
                  <a:lnTo>
                    <a:pt x="603101" y="244298"/>
                  </a:lnTo>
                  <a:cubicBezTo>
                    <a:pt x="606917" y="263684"/>
                    <a:pt x="609050" y="283631"/>
                    <a:pt x="609050" y="304026"/>
                  </a:cubicBezTo>
                  <a:cubicBezTo>
                    <a:pt x="609050" y="378210"/>
                    <a:pt x="582338" y="446118"/>
                    <a:pt x="538004" y="498898"/>
                  </a:cubicBezTo>
                  <a:close/>
                  <a:moveTo>
                    <a:pt x="70934" y="109165"/>
                  </a:moveTo>
                  <a:lnTo>
                    <a:pt x="218188" y="363836"/>
                  </a:lnTo>
                  <a:lnTo>
                    <a:pt x="5949" y="363836"/>
                  </a:lnTo>
                  <a:cubicBezTo>
                    <a:pt x="2020" y="344453"/>
                    <a:pt x="0" y="324509"/>
                    <a:pt x="0" y="304006"/>
                  </a:cubicBezTo>
                  <a:cubicBezTo>
                    <a:pt x="0" y="229946"/>
                    <a:pt x="26712" y="162049"/>
                    <a:pt x="70934" y="109165"/>
                  </a:cubicBezTo>
                  <a:close/>
                  <a:moveTo>
                    <a:pt x="402112" y="16018"/>
                  </a:moveTo>
                  <a:cubicBezTo>
                    <a:pt x="489196" y="45494"/>
                    <a:pt x="558774" y="113413"/>
                    <a:pt x="590420" y="199488"/>
                  </a:cubicBezTo>
                  <a:lnTo>
                    <a:pt x="295951" y="199488"/>
                  </a:lnTo>
                  <a:close/>
                  <a:moveTo>
                    <a:pt x="304447" y="0"/>
                  </a:moveTo>
                  <a:cubicBezTo>
                    <a:pt x="322288" y="0"/>
                    <a:pt x="339793" y="1569"/>
                    <a:pt x="356849" y="4482"/>
                  </a:cubicBezTo>
                  <a:lnTo>
                    <a:pt x="209517" y="259187"/>
                  </a:lnTo>
                  <a:lnTo>
                    <a:pt x="103590" y="75862"/>
                  </a:lnTo>
                  <a:cubicBezTo>
                    <a:pt x="157227" y="28686"/>
                    <a:pt x="227583" y="0"/>
                    <a:pt x="30444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>
              <a:normAutofit fontScale="60000" lnSpcReduction="20000"/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699770" y="3820795"/>
            <a:ext cx="467995" cy="467995"/>
            <a:chOff x="13097" y="6877"/>
            <a:chExt cx="848" cy="848"/>
          </a:xfrm>
        </p:grpSpPr>
        <p:sp>
          <p:nvSpPr>
            <p:cNvPr id="35" name="椭圆 34"/>
            <p:cNvSpPr/>
            <p:nvPr>
              <p:custDataLst>
                <p:tags r:id="rId9"/>
              </p:custDataLst>
            </p:nvPr>
          </p:nvSpPr>
          <p:spPr>
            <a:xfrm>
              <a:off x="13097" y="6877"/>
              <a:ext cx="848" cy="8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82500"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6" name="数据库_001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 bwMode="auto">
            <a:xfrm>
              <a:off x="13319" y="7066"/>
              <a:ext cx="404" cy="471"/>
            </a:xfrm>
            <a:custGeom>
              <a:avLst/>
              <a:gdLst>
                <a:gd name="connsiteX0" fmla="*/ 325000 h 606722"/>
                <a:gd name="connsiteY0" fmla="*/ 325000 h 606722"/>
                <a:gd name="connsiteX1" fmla="*/ 325000 h 606722"/>
                <a:gd name="connsiteY1" fmla="*/ 325000 h 606722"/>
                <a:gd name="connsiteX2" fmla="*/ 325000 h 606722"/>
                <a:gd name="connsiteY2" fmla="*/ 325000 h 606722"/>
                <a:gd name="connsiteX3" fmla="*/ 325000 h 606722"/>
                <a:gd name="connsiteY3" fmla="*/ 325000 h 606722"/>
                <a:gd name="connsiteX4" fmla="*/ 325000 h 606722"/>
                <a:gd name="connsiteY4" fmla="*/ 325000 h 606722"/>
                <a:gd name="connsiteX5" fmla="*/ 325000 h 606722"/>
                <a:gd name="connsiteY5" fmla="*/ 325000 h 606722"/>
                <a:gd name="connsiteX6" fmla="*/ 325000 h 606722"/>
                <a:gd name="connsiteY6" fmla="*/ 325000 h 606722"/>
                <a:gd name="connsiteX7" fmla="*/ 325000 h 606722"/>
                <a:gd name="connsiteY7" fmla="*/ 325000 h 606722"/>
                <a:gd name="connsiteX8" fmla="*/ 325000 h 606722"/>
                <a:gd name="connsiteY8" fmla="*/ 325000 h 606722"/>
                <a:gd name="connsiteX9" fmla="*/ 325000 h 606722"/>
                <a:gd name="connsiteY9" fmla="*/ 325000 h 606722"/>
                <a:gd name="connsiteX10" fmla="*/ 325000 h 606722"/>
                <a:gd name="connsiteY10" fmla="*/ 325000 h 606722"/>
                <a:gd name="connsiteX11" fmla="*/ 325000 h 606722"/>
                <a:gd name="connsiteY11" fmla="*/ 325000 h 606722"/>
                <a:gd name="connsiteX12" fmla="*/ 325000 h 606722"/>
                <a:gd name="connsiteY12" fmla="*/ 325000 h 606722"/>
                <a:gd name="connsiteX13" fmla="*/ 325000 h 606722"/>
                <a:gd name="connsiteY13" fmla="*/ 325000 h 606722"/>
                <a:gd name="connsiteX14" fmla="*/ 325000 h 606722"/>
                <a:gd name="connsiteY14" fmla="*/ 325000 h 606722"/>
                <a:gd name="connsiteX15" fmla="*/ 325000 h 606722"/>
                <a:gd name="connsiteY15" fmla="*/ 325000 h 606722"/>
                <a:gd name="connsiteX16" fmla="*/ 325000 h 606722"/>
                <a:gd name="connsiteY16" fmla="*/ 325000 h 606722"/>
                <a:gd name="connsiteX17" fmla="*/ 325000 h 606722"/>
                <a:gd name="connsiteY17" fmla="*/ 325000 h 606722"/>
                <a:gd name="connsiteX18" fmla="*/ 325000 h 606722"/>
                <a:gd name="connsiteY18" fmla="*/ 325000 h 606722"/>
                <a:gd name="connsiteX19" fmla="*/ 325000 h 606722"/>
                <a:gd name="connsiteY19" fmla="*/ 325000 h 606722"/>
                <a:gd name="connsiteX20" fmla="*/ 325000 h 606722"/>
                <a:gd name="connsiteY20" fmla="*/ 325000 h 606722"/>
                <a:gd name="connsiteX21" fmla="*/ 325000 h 606722"/>
                <a:gd name="connsiteY21" fmla="*/ 325000 h 606722"/>
                <a:gd name="connsiteX22" fmla="*/ 325000 h 606722"/>
                <a:gd name="connsiteY22" fmla="*/ 325000 h 606722"/>
                <a:gd name="connsiteX23" fmla="*/ 325000 h 606722"/>
                <a:gd name="connsiteY23" fmla="*/ 325000 h 606722"/>
                <a:gd name="connsiteX24" fmla="*/ 325000 h 606722"/>
                <a:gd name="connsiteY24" fmla="*/ 325000 h 606722"/>
                <a:gd name="connsiteX25" fmla="*/ 325000 h 606722"/>
                <a:gd name="connsiteY25" fmla="*/ 325000 h 606722"/>
                <a:gd name="connsiteX26" fmla="*/ 325000 h 606722"/>
                <a:gd name="connsiteY26" fmla="*/ 325000 h 606722"/>
                <a:gd name="connsiteX27" fmla="*/ 325000 h 606722"/>
                <a:gd name="connsiteY27" fmla="*/ 325000 h 606722"/>
                <a:gd name="connsiteX28" fmla="*/ 325000 h 606722"/>
                <a:gd name="connsiteY28" fmla="*/ 325000 h 606722"/>
                <a:gd name="connsiteX29" fmla="*/ 325000 h 606722"/>
                <a:gd name="connsiteY29" fmla="*/ 325000 h 606722"/>
                <a:gd name="connsiteX30" fmla="*/ 325000 h 606722"/>
                <a:gd name="connsiteY30" fmla="*/ 325000 h 606722"/>
                <a:gd name="connsiteX31" fmla="*/ 325000 h 606722"/>
                <a:gd name="connsiteY31" fmla="*/ 325000 h 606722"/>
                <a:gd name="connsiteX32" fmla="*/ 325000 h 606722"/>
                <a:gd name="connsiteY32" fmla="*/ 325000 h 606722"/>
                <a:gd name="connsiteX33" fmla="*/ 325000 h 606722"/>
                <a:gd name="connsiteY33" fmla="*/ 325000 h 606722"/>
                <a:gd name="connsiteX34" fmla="*/ 325000 h 606722"/>
                <a:gd name="connsiteY34" fmla="*/ 325000 h 606722"/>
                <a:gd name="connsiteX35" fmla="*/ 325000 h 606722"/>
                <a:gd name="connsiteY35" fmla="*/ 325000 h 606722"/>
                <a:gd name="connsiteX36" fmla="*/ 325000 h 606722"/>
                <a:gd name="connsiteY36" fmla="*/ 325000 h 606722"/>
                <a:gd name="connsiteX37" fmla="*/ 325000 h 606722"/>
                <a:gd name="connsiteY37" fmla="*/ 325000 h 606722"/>
                <a:gd name="connsiteX38" fmla="*/ 325000 h 606722"/>
                <a:gd name="connsiteY38" fmla="*/ 325000 h 606722"/>
                <a:gd name="connsiteX39" fmla="*/ 325000 h 606722"/>
                <a:gd name="connsiteY39" fmla="*/ 325000 h 606722"/>
                <a:gd name="connsiteX40" fmla="*/ 325000 h 606722"/>
                <a:gd name="connsiteY40" fmla="*/ 325000 h 606722"/>
                <a:gd name="connsiteX41" fmla="*/ 325000 h 606722"/>
                <a:gd name="connsiteY41" fmla="*/ 325000 h 606722"/>
                <a:gd name="connsiteX42" fmla="*/ 325000 h 606722"/>
                <a:gd name="connsiteY42" fmla="*/ 325000 h 606722"/>
                <a:gd name="connsiteX43" fmla="*/ 325000 h 606722"/>
                <a:gd name="connsiteY43" fmla="*/ 325000 h 606722"/>
                <a:gd name="connsiteX44" fmla="*/ 325000 h 606722"/>
                <a:gd name="connsiteY44" fmla="*/ 325000 h 606722"/>
                <a:gd name="connsiteX45" fmla="*/ 325000 h 606722"/>
                <a:gd name="connsiteY45" fmla="*/ 325000 h 606722"/>
                <a:gd name="connsiteX46" fmla="*/ 325000 h 606722"/>
                <a:gd name="connsiteY46" fmla="*/ 325000 h 606722"/>
                <a:gd name="connsiteX47" fmla="*/ 325000 h 606722"/>
                <a:gd name="connsiteY47" fmla="*/ 325000 h 606722"/>
                <a:gd name="connsiteX48" fmla="*/ 325000 h 606722"/>
                <a:gd name="connsiteY48" fmla="*/ 325000 h 606722"/>
                <a:gd name="connsiteX49" fmla="*/ 325000 h 606722"/>
                <a:gd name="connsiteY49" fmla="*/ 325000 h 606722"/>
                <a:gd name="connsiteX50" fmla="*/ 325000 h 606722"/>
                <a:gd name="connsiteY50" fmla="*/ 325000 h 606722"/>
                <a:gd name="connsiteX51" fmla="*/ 325000 h 606722"/>
                <a:gd name="connsiteY51" fmla="*/ 325000 h 606722"/>
                <a:gd name="connsiteX52" fmla="*/ 325000 h 606722"/>
                <a:gd name="connsiteY52" fmla="*/ 32500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5878" h="588607">
                  <a:moveTo>
                    <a:pt x="0" y="414864"/>
                  </a:moveTo>
                  <a:cubicBezTo>
                    <a:pt x="41777" y="443695"/>
                    <a:pt x="127609" y="467215"/>
                    <a:pt x="252939" y="467215"/>
                  </a:cubicBezTo>
                  <a:cubicBezTo>
                    <a:pt x="378269" y="467215"/>
                    <a:pt x="464101" y="444453"/>
                    <a:pt x="505878" y="414864"/>
                  </a:cubicBezTo>
                  <a:lnTo>
                    <a:pt x="505878" y="497563"/>
                  </a:lnTo>
                  <a:cubicBezTo>
                    <a:pt x="505878" y="499080"/>
                    <a:pt x="505878" y="501356"/>
                    <a:pt x="505119" y="502115"/>
                  </a:cubicBezTo>
                  <a:cubicBezTo>
                    <a:pt x="492206" y="551431"/>
                    <a:pt x="385865" y="588607"/>
                    <a:pt x="252939" y="588607"/>
                  </a:cubicBezTo>
                  <a:cubicBezTo>
                    <a:pt x="120013" y="588607"/>
                    <a:pt x="12913" y="551431"/>
                    <a:pt x="760" y="502115"/>
                  </a:cubicBezTo>
                  <a:cubicBezTo>
                    <a:pt x="0" y="500597"/>
                    <a:pt x="0" y="499080"/>
                    <a:pt x="0" y="497563"/>
                  </a:cubicBezTo>
                  <a:close/>
                  <a:moveTo>
                    <a:pt x="0" y="282911"/>
                  </a:moveTo>
                  <a:cubicBezTo>
                    <a:pt x="12913" y="292016"/>
                    <a:pt x="30383" y="300363"/>
                    <a:pt x="50132" y="307192"/>
                  </a:cubicBezTo>
                  <a:cubicBezTo>
                    <a:pt x="92668" y="321609"/>
                    <a:pt x="151915" y="332232"/>
                    <a:pt x="226354" y="334508"/>
                  </a:cubicBezTo>
                  <a:cubicBezTo>
                    <a:pt x="235469" y="334508"/>
                    <a:pt x="243824" y="334508"/>
                    <a:pt x="252939" y="334508"/>
                  </a:cubicBezTo>
                  <a:cubicBezTo>
                    <a:pt x="262054" y="334508"/>
                    <a:pt x="270409" y="334508"/>
                    <a:pt x="279524" y="334508"/>
                  </a:cubicBezTo>
                  <a:cubicBezTo>
                    <a:pt x="353203" y="332232"/>
                    <a:pt x="412450" y="322368"/>
                    <a:pt x="454986" y="307192"/>
                  </a:cubicBezTo>
                  <a:cubicBezTo>
                    <a:pt x="475495" y="300363"/>
                    <a:pt x="492965" y="292016"/>
                    <a:pt x="505878" y="282911"/>
                  </a:cubicBezTo>
                  <a:lnTo>
                    <a:pt x="505878" y="354995"/>
                  </a:lnTo>
                  <a:lnTo>
                    <a:pt x="505878" y="360307"/>
                  </a:lnTo>
                  <a:lnTo>
                    <a:pt x="505878" y="364859"/>
                  </a:lnTo>
                  <a:lnTo>
                    <a:pt x="505878" y="378518"/>
                  </a:lnTo>
                  <a:cubicBezTo>
                    <a:pt x="477014" y="408110"/>
                    <a:pt x="380548" y="436185"/>
                    <a:pt x="252939" y="436185"/>
                  </a:cubicBezTo>
                  <a:cubicBezTo>
                    <a:pt x="125330" y="436185"/>
                    <a:pt x="28864" y="408110"/>
                    <a:pt x="0" y="378518"/>
                  </a:cubicBezTo>
                  <a:lnTo>
                    <a:pt x="0" y="364859"/>
                  </a:lnTo>
                  <a:lnTo>
                    <a:pt x="0" y="360307"/>
                  </a:lnTo>
                  <a:lnTo>
                    <a:pt x="0" y="354995"/>
                  </a:lnTo>
                  <a:close/>
                  <a:moveTo>
                    <a:pt x="0" y="150959"/>
                  </a:moveTo>
                  <a:cubicBezTo>
                    <a:pt x="49373" y="184325"/>
                    <a:pt x="153435" y="202524"/>
                    <a:pt x="252939" y="202524"/>
                  </a:cubicBezTo>
                  <a:cubicBezTo>
                    <a:pt x="352444" y="202524"/>
                    <a:pt x="456506" y="184325"/>
                    <a:pt x="505878" y="150959"/>
                  </a:cubicBezTo>
                  <a:lnTo>
                    <a:pt x="505878" y="222240"/>
                  </a:lnTo>
                  <a:lnTo>
                    <a:pt x="505878" y="227549"/>
                  </a:lnTo>
                  <a:lnTo>
                    <a:pt x="505878" y="232857"/>
                  </a:lnTo>
                  <a:lnTo>
                    <a:pt x="505878" y="245748"/>
                  </a:lnTo>
                  <a:cubicBezTo>
                    <a:pt x="479293" y="273806"/>
                    <a:pt x="394220" y="299588"/>
                    <a:pt x="280284" y="302622"/>
                  </a:cubicBezTo>
                  <a:cubicBezTo>
                    <a:pt x="279524" y="302622"/>
                    <a:pt x="278005" y="303380"/>
                    <a:pt x="277246" y="303380"/>
                  </a:cubicBezTo>
                  <a:cubicBezTo>
                    <a:pt x="273448" y="303380"/>
                    <a:pt x="270409" y="303380"/>
                    <a:pt x="266611" y="303380"/>
                  </a:cubicBezTo>
                  <a:cubicBezTo>
                    <a:pt x="262054" y="303380"/>
                    <a:pt x="257497" y="303380"/>
                    <a:pt x="252939" y="303380"/>
                  </a:cubicBezTo>
                  <a:cubicBezTo>
                    <a:pt x="248382" y="303380"/>
                    <a:pt x="243824" y="303380"/>
                    <a:pt x="239267" y="303380"/>
                  </a:cubicBezTo>
                  <a:cubicBezTo>
                    <a:pt x="235469" y="303380"/>
                    <a:pt x="232431" y="303380"/>
                    <a:pt x="228633" y="303380"/>
                  </a:cubicBezTo>
                  <a:cubicBezTo>
                    <a:pt x="227873" y="302622"/>
                    <a:pt x="226354" y="302622"/>
                    <a:pt x="225594" y="302622"/>
                  </a:cubicBezTo>
                  <a:cubicBezTo>
                    <a:pt x="111658" y="299588"/>
                    <a:pt x="26585" y="273806"/>
                    <a:pt x="0" y="245748"/>
                  </a:cubicBezTo>
                  <a:lnTo>
                    <a:pt x="0" y="232857"/>
                  </a:lnTo>
                  <a:lnTo>
                    <a:pt x="0" y="227549"/>
                  </a:lnTo>
                  <a:lnTo>
                    <a:pt x="0" y="222240"/>
                  </a:lnTo>
                  <a:close/>
                  <a:moveTo>
                    <a:pt x="252939" y="0"/>
                  </a:moveTo>
                  <a:cubicBezTo>
                    <a:pt x="406374" y="0"/>
                    <a:pt x="493725" y="43229"/>
                    <a:pt x="505119" y="86459"/>
                  </a:cubicBezTo>
                  <a:cubicBezTo>
                    <a:pt x="505878" y="87976"/>
                    <a:pt x="505878" y="89492"/>
                    <a:pt x="505878" y="91009"/>
                  </a:cubicBezTo>
                  <a:lnTo>
                    <a:pt x="505878" y="96318"/>
                  </a:lnTo>
                  <a:lnTo>
                    <a:pt x="505878" y="114520"/>
                  </a:lnTo>
                  <a:cubicBezTo>
                    <a:pt x="477774" y="144098"/>
                    <a:pt x="381308" y="172159"/>
                    <a:pt x="252939" y="172159"/>
                  </a:cubicBezTo>
                  <a:cubicBezTo>
                    <a:pt x="124571" y="172159"/>
                    <a:pt x="28104" y="144098"/>
                    <a:pt x="0" y="114520"/>
                  </a:cubicBezTo>
                  <a:lnTo>
                    <a:pt x="0" y="96318"/>
                  </a:lnTo>
                  <a:lnTo>
                    <a:pt x="0" y="91009"/>
                  </a:lnTo>
                  <a:cubicBezTo>
                    <a:pt x="0" y="89492"/>
                    <a:pt x="0" y="87217"/>
                    <a:pt x="1519" y="85700"/>
                  </a:cubicBezTo>
                  <a:cubicBezTo>
                    <a:pt x="12913" y="42471"/>
                    <a:pt x="100264" y="0"/>
                    <a:pt x="2529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>
              <a:normAutofit fontScale="60000" lnSpcReduction="20000"/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文本框 46"/>
          <p:cNvSpPr txBox="1"/>
          <p:nvPr>
            <p:custDataLst>
              <p:tags r:id="rId7"/>
            </p:custDataLst>
          </p:nvPr>
        </p:nvSpPr>
        <p:spPr>
          <a:xfrm>
            <a:off x="1331459" y="2546065"/>
            <a:ext cx="4431030" cy="957651"/>
          </a:xfrm>
          <a:prstGeom prst="rect">
            <a:avLst/>
          </a:prstGeom>
          <a:noFill/>
        </p:spPr>
        <p:txBody>
          <a:bodyPr wrap="square" lIns="91440" tIns="0" rIns="91440" bIns="45720">
            <a:norm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手动组卷，</a:t>
            </a:r>
            <a:r>
              <a:rPr lang="en-US" altLang="zh-CN" sz="24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</a:t>
            </a:r>
            <a:r>
              <a:rPr lang="zh-CN" altLang="en-US" sz="24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次组</a:t>
            </a:r>
            <a:r>
              <a:rPr lang="en-US" altLang="zh-CN" sz="24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</a:t>
            </a:r>
            <a:r>
              <a:rPr lang="zh-CN" altLang="en-US" sz="24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套</a:t>
            </a:r>
          </a:p>
        </p:txBody>
      </p:sp>
      <p:sp>
        <p:nvSpPr>
          <p:cNvPr id="2" name="文本框 1"/>
          <p:cNvSpPr txBox="1"/>
          <p:nvPr>
            <p:custDataLst>
              <p:tags r:id="rId8"/>
            </p:custDataLst>
          </p:nvPr>
        </p:nvSpPr>
        <p:spPr>
          <a:xfrm>
            <a:off x="1331459" y="4146403"/>
            <a:ext cx="4431030" cy="957651"/>
          </a:xfrm>
          <a:prstGeom prst="rect">
            <a:avLst/>
          </a:prstGeom>
          <a:noFill/>
        </p:spPr>
        <p:txBody>
          <a:bodyPr wrap="square" lIns="91440" tIns="0" rIns="91440" bIns="45720">
            <a:norm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系统随机组卷，</a:t>
            </a:r>
            <a:r>
              <a:rPr lang="en-US" altLang="zh-CN" sz="24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</a:t>
            </a:r>
            <a:r>
              <a:rPr lang="zh-CN" altLang="en-US" sz="24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次</a:t>
            </a:r>
            <a:r>
              <a:rPr lang="en-US" altLang="zh-CN" sz="24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20</a:t>
            </a:r>
            <a:r>
              <a:rPr lang="zh-CN" altLang="en-US" sz="2400" spc="150" dirty="0">
                <a:solidFill>
                  <a:schemeClr val="bg1">
                    <a:alpha val="8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套</a:t>
            </a:r>
          </a:p>
        </p:txBody>
      </p:sp>
      <p:pic>
        <p:nvPicPr>
          <p:cNvPr id="4" name="图片 3" descr="超星图片logo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100455" y="400050"/>
            <a:ext cx="2471420" cy="70675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发布考试</a:t>
            </a: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>
            <a:off x="610588" y="636621"/>
            <a:ext cx="284762" cy="140045"/>
            <a:chOff x="610588" y="636621"/>
            <a:chExt cx="284762" cy="140045"/>
          </a:xfrm>
          <a:solidFill>
            <a:schemeClr val="accent1"/>
          </a:solidFill>
        </p:grpSpPr>
        <p:sp>
          <p:nvSpPr>
            <p:cNvPr id="12" name="矩形 11"/>
            <p:cNvSpPr/>
            <p:nvPr>
              <p:custDataLst>
                <p:tags r:id="rId5"/>
              </p:custDataLst>
            </p:nvPr>
          </p:nvSpPr>
          <p:spPr>
            <a:xfrm>
              <a:off x="610588" y="636621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6"/>
              </p:custDataLst>
            </p:nvPr>
          </p:nvSpPr>
          <p:spPr>
            <a:xfrm>
              <a:off x="610588" y="730947"/>
              <a:ext cx="284762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文本框 5"/>
          <p:cNvSpPr txBox="1"/>
          <p:nvPr>
            <p:custDataLst>
              <p:tags r:id="rId4"/>
            </p:custDataLst>
          </p:nvPr>
        </p:nvSpPr>
        <p:spPr>
          <a:xfrm>
            <a:off x="5787390" y="1210945"/>
            <a:ext cx="6311265" cy="39903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 </a:t>
            </a:r>
            <a:r>
              <a:rPr lang="zh-CN" altLang="en-US" sz="28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发布考试教师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设置发放时间（起止时间、考试限时、限时进入、限时提交）、发放条件（及格标准、查看试卷、上传附件等）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防作弊设置，抓拍、切屏、人脸识别、题目乱序等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考生添加，从学生库添加考生或者批量导入。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bg1">
                    <a:alpha val="8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监考老师添加，支持从教师库添加。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870" y="1292225"/>
            <a:ext cx="4470400" cy="5119370"/>
          </a:xfrm>
          <a:prstGeom prst="rect">
            <a:avLst/>
          </a:prstGeom>
        </p:spPr>
      </p:pic>
      <p:pic>
        <p:nvPicPr>
          <p:cNvPr id="5" name="图片 4" descr="超星图片logo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153140" y="159385"/>
            <a:ext cx="717550" cy="7175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zUzMTUwNzkxOTE4OGRkNThhYmJjMTJhZWVhMzVjYT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1"/>
  <p:tag name="KSO_WM_UNIT_BK_DARK_LIGHT" val="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1"/>
  <p:tag name="KSO_WM_UNIT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SLIDE_LAYOUT" val="a_b"/>
  <p:tag name="KSO_WM_SLIDE_LAYOUT_CNT" val="1_2"/>
  <p:tag name="KSO_WM_TEMPLATE_THUMBS_INDEX" val="1、4、7、10、13、14、15、16、17、18、19、20、21、22"/>
  <p:tag name="KSO_WM_TEMPLATE_MASTER_THUMB_INDEX" val="1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202X"/>
  <p:tag name="KSO_WM_UNIT_NOCLEAR" val="0"/>
  <p:tag name="KSO_WM_UNIT_VALUE" val="2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2"/>
  <p:tag name="KSO_WM_UNIT_ID" val="custom20204979_1*b*2"/>
  <p:tag name="KSO_WM_TEMPLATE_CATEGORY" val="custom"/>
  <p:tag name="KSO_WM_TEMPLATE_INDEX" val="20204979"/>
  <p:tag name="KSO_WM_UNIT_LAYERLEVEL" val="1"/>
  <p:tag name="KSO_WM_TAG_VERSION" val="1.0"/>
  <p:tag name="KSO_WM_BEAUTIFY_FLAG" val="#wm#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年度工作总结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4979_1*a*1"/>
  <p:tag name="KSO_WM_TEMPLATE_CATEGORY" val="custom"/>
  <p:tag name="KSO_WM_TEMPLATE_INDEX" val="20204979"/>
  <p:tag name="KSO_WM_UNIT_LAYERLEVEL" val="1"/>
  <p:tag name="KSO_WM_TAG_VERSION" val="1.0"/>
  <p:tag name="KSO_WM_BEAUTIFY_FLAG" val="#wm#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部门 / 时间 / 姓名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4979_1*b*1"/>
  <p:tag name="KSO_WM_TEMPLATE_CATEGORY" val="custom"/>
  <p:tag name="KSO_WM_TEMPLATE_INDEX" val="20204979"/>
  <p:tag name="KSO_WM_UNIT_LAYERLEVEL" val="1"/>
  <p:tag name="KSO_WM_TAG_VERSION" val="1.0"/>
  <p:tag name="KSO_WM_BEAUTIFY_FLAG" val="#wm#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4"/>
  <p:tag name="KSO_WM_TEMPLATE_SUBCATEGORY" val="0"/>
  <p:tag name="KSO_WM_TEMPLATE_MASTER_TYPE" val="1"/>
  <p:tag name="KSO_WM_TEMPLATE_COLOR_TYPE" val="1"/>
  <p:tag name="KSO_WM_SLIDE_ITEM_CNT" val="4"/>
  <p:tag name="KSO_WM_SLIDE_INDEX" val="4"/>
  <p:tag name="KSO_WM_DIAGRAM_GROUP_CODE" val="l1-1"/>
  <p:tag name="KSO_WM_SLIDE_DIAGTYPE" val="l"/>
  <p:tag name="KSO_WM_TAG_VERSION" val="1.0"/>
  <p:tag name="KSO_WM_SLIDE_LAYOUT" val="a_b_l"/>
  <p:tag name="KSO_WM_SLIDE_LAYOUT_CNT" val="1_1_1"/>
  <p:tag name="KSO_WM_SLIDE_TYPE" val="contents"/>
  <p:tag name="KSO_WM_SLIDE_SUBTYPE" val="diag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4979"/>
  <p:tag name="KSO_WM_UNIT_ID" val="custom20204979_4*l_h_i*1_1_1"/>
  <p:tag name="KSO_WM_UNIT_TEXT_FILL_FORE_SCHEMECOLOR_INDEX" val="5"/>
  <p:tag name="KSO_WM_UNIT_TEXT_FILL_TYPE" val="1"/>
  <p:tag name="KSO_WM_UNIT_USESOURCEFORMAT_APPLY" val="1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131"/>
  <p:tag name="KSO_WM_UNIT_COLOR_SCHEME_PARENT_PAGE" val="0_4"/>
  <p:tag name="KSO_WM_UNIT_ISCONTENTSTITLE" val="0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LAYERLEVEL" val="1_1_1"/>
  <p:tag name="KSO_WM_TAG_VERSION" val="1.0"/>
  <p:tag name="KSO_WM_BEAUTIFY_FLAG" val="#wm#"/>
  <p:tag name="KSO_WM_UNIT_PRESET_TEXT" val="添加标题"/>
  <p:tag name="KSO_WM_TEMPLATE_CATEGORY" val="custom"/>
  <p:tag name="KSO_WM_TEMPLATE_INDEX" val="20204979"/>
  <p:tag name="KSO_WM_UNIT_ID" val="custom20204979_4*l_h_a*1_1_1"/>
  <p:tag name="KSO_WM_UNIT_ISNUMDGMTITLE" val="0"/>
  <p:tag name="KSO_WM_UNIT_TEXT_FILL_FORE_SCHEMECOLOR_INDEX" val="14"/>
  <p:tag name="KSO_WM_UNIT_TEXT_FILL_TYPE" val="1"/>
  <p:tag name="KSO_WM_UNIT_USESOURCEFORMAT_APPLY" val="1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132"/>
  <p:tag name="KSO_WM_UNIT_COLOR_SCHEME_PARENT_PAGE" val="0_4"/>
  <p:tag name="KSO_WM_UNIT_NOCLEAR" val="0"/>
  <p:tag name="KSO_WM_UNIT_VALUE" val="3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TEMPLATE_CATEGORY" val="custom"/>
  <p:tag name="KSO_WM_TEMPLATE_INDEX" val="20204979"/>
  <p:tag name="KSO_WM_UNIT_ID" val="custom20204979_4*l_h_f*1_1_1"/>
  <p:tag name="KSO_WM_UNIT_SUBTYPE" val="a"/>
  <p:tag name="KSO_WM_UNIT_TEXT_FILL_FORE_SCHEMECOLOR_INDEX" val="14"/>
  <p:tag name="KSO_WM_UNIT_TEXT_FILL_TYPE" val="1"/>
  <p:tag name="KSO_WM_UNIT_USESOURCEFORMAT_APPLY" val="1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4979"/>
  <p:tag name="KSO_WM_UNIT_ID" val="custom20204979_4*l_h_i*1_2_1"/>
  <p:tag name="KSO_WM_UNIT_TEXT_FILL_FORE_SCHEMECOLOR_INDEX" val="5"/>
  <p:tag name="KSO_WM_UNIT_TEXT_FILL_TYPE" val="1"/>
  <p:tag name="KSO_WM_UNIT_USESOURCEFORMAT_APPLY" val="1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131"/>
  <p:tag name="KSO_WM_UNIT_COLOR_SCHEME_PARENT_PAGE" val="0_4"/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LAYERLEVEL" val="1_1_1"/>
  <p:tag name="KSO_WM_TAG_VERSION" val="1.0"/>
  <p:tag name="KSO_WM_BEAUTIFY_FLAG" val="#wm#"/>
  <p:tag name="KSO_WM_UNIT_PRESET_TEXT" val="添加标题"/>
  <p:tag name="KSO_WM_TEMPLATE_CATEGORY" val="custom"/>
  <p:tag name="KSO_WM_TEMPLATE_INDEX" val="20204979"/>
  <p:tag name="KSO_WM_UNIT_ID" val="custom20204979_4*l_h_a*1_2_1"/>
  <p:tag name="KSO_WM_UNIT_ISNUMDGMTITLE" val="0"/>
  <p:tag name="KSO_WM_UNIT_TEXT_FILL_FORE_SCHEMECOLOR_INDEX" val="14"/>
  <p:tag name="KSO_WM_UNIT_TEXT_FILL_TYPE" val="1"/>
  <p:tag name="KSO_WM_UNIT_USESOURCEFORMAT_APPLY" val="1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132"/>
  <p:tag name="KSO_WM_UNIT_COLOR_SCHEME_PARENT_PAGE" val="0_4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TEMPLATE_CATEGORY" val="custom"/>
  <p:tag name="KSO_WM_TEMPLATE_INDEX" val="20204979"/>
  <p:tag name="KSO_WM_UNIT_ID" val="custom20204979_4*l_h_f*1_2_1"/>
  <p:tag name="KSO_WM_UNIT_SUBTYPE" val="a"/>
  <p:tag name="KSO_WM_UNIT_TEXT_FILL_FORE_SCHEMECOLOR_INDEX" val="14"/>
  <p:tag name="KSO_WM_UNIT_TEXT_FILL_TYPE" val="1"/>
  <p:tag name="KSO_WM_UNIT_USESOURCEFORMAT_APPLY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LAYERLEVEL" val="1_1_1"/>
  <p:tag name="KSO_WM_TAG_VERSION" val="1.0"/>
  <p:tag name="KSO_WM_BEAUTIFY_FLAG" val="#wm#"/>
  <p:tag name="KSO_WM_TEMPLATE_CATEGORY" val="custom"/>
  <p:tag name="KSO_WM_TEMPLATE_INDEX" val="20204979"/>
  <p:tag name="KSO_WM_UNIT_ID" val="custom20204979_4*l_h_i*1_3_1"/>
  <p:tag name="KSO_WM_UNIT_TEXT_FILL_FORE_SCHEMECOLOR_INDEX" val="5"/>
  <p:tag name="KSO_WM_UNIT_TEXT_FILL_TYPE" val="1"/>
  <p:tag name="KSO_WM_UNIT_USESOURCEFORMAT_APPLY" val="1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LAYERLEVEL" val="1_1_1"/>
  <p:tag name="KSO_WM_TAG_VERSION" val="1.0"/>
  <p:tag name="KSO_WM_BEAUTIFY_FLAG" val="#wm#"/>
  <p:tag name="KSO_WM_TEMPLATE_CATEGORY" val="custom"/>
  <p:tag name="KSO_WM_TEMPLATE_INDEX" val="20204979"/>
  <p:tag name="KSO_WM_UNIT_ID" val="custom20204979_4*l_h_i*1_4_1"/>
  <p:tag name="KSO_WM_UNIT_TEXT_FILL_FORE_SCHEMECOLOR_INDEX" val="5"/>
  <p:tag name="KSO_WM_UNIT_TEXT_FILL_TYPE" val="1"/>
  <p:tag name="KSO_WM_UNIT_USESOURCEFORMAT_APPLY" val="1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131"/>
  <p:tag name="KSO_WM_UNIT_COLOR_SCHEME_PARENT_PAGE" val="0_4"/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4_1"/>
  <p:tag name="KSO_WM_UNIT_LAYERLEVEL" val="1_1_1"/>
  <p:tag name="KSO_WM_TAG_VERSION" val="1.0"/>
  <p:tag name="KSO_WM_BEAUTIFY_FLAG" val="#wm#"/>
  <p:tag name="KSO_WM_UNIT_PRESET_TEXT" val="添加标题"/>
  <p:tag name="KSO_WM_TEMPLATE_CATEGORY" val="custom"/>
  <p:tag name="KSO_WM_TEMPLATE_INDEX" val="20204979"/>
  <p:tag name="KSO_WM_UNIT_ID" val="custom20204979_4*l_h_a*1_4_1"/>
  <p:tag name="KSO_WM_UNIT_ISNUMDGMTITLE" val="0"/>
  <p:tag name="KSO_WM_UNIT_TEXT_FILL_FORE_SCHEMECOLOR_INDEX" val="14"/>
  <p:tag name="KSO_WM_UNIT_TEXT_FILL_TYPE" val="1"/>
  <p:tag name="KSO_WM_UNIT_USESOURCEFORMAT_APPLY" val="1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4979_4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  <p:tag name="KSO_WM_UNIT_LINE_FORE_SCHEMECOLOR_INDEX" val="14"/>
  <p:tag name="KSO_WM_UNIT_LINE_FILL_TYPE" val="2"/>
  <p:tag name="KSO_WM_UNIT_USESOURCEFORMAT_APPLY" val="1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4979_4*i*4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4"/>
  <p:tag name="KSO_WM_UNIT_LINE_FORE_SCHEMECOLOR_INDEX" val="14"/>
  <p:tag name="KSO_WM_UNIT_LINE_FILL_TYPE" val="2"/>
  <p:tag name="KSO_WM_UNIT_USESOURCEFORMAT_APPLY" val="1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1"/>
  <p:tag name="KSO_WM_UNIT_ISNUMDGMTITLE" val="0"/>
  <p:tag name="KSO_WM_UNIT_NOCLEAR" val="0"/>
  <p:tag name="KSO_WM_UNIT_VALUE" val="2"/>
  <p:tag name="KSO_WM_UNIT_TYPE" val="a"/>
  <p:tag name="KSO_WM_UNIT_INDEX" val="1"/>
  <p:tag name="KSO_WM_UNIT_PRESET_TEXT" val="目录"/>
  <p:tag name="KSO_WM_DIAGRAM_GROUP_CODE" val="l1-1"/>
  <p:tag name="KSO_WM_UNIT_TEXT_FILL_FORE_SCHEMECOLOR_INDEX" val="14"/>
  <p:tag name="KSO_WM_UNIT_TEXT_FILL_TYPE" val="1"/>
  <p:tag name="KSO_WM_UNIT_USESOURCEFORMAT_APPLY" val="1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131"/>
  <p:tag name="KSO_WM_UNIT_COLOR_SCHEME_PARENT_PAGE" val="0_4"/>
  <p:tag name="KSO_WM_UNIT_ISCONTENTSTITLE" val="0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LAYERLEVEL" val="1_1_1"/>
  <p:tag name="KSO_WM_TAG_VERSION" val="1.0"/>
  <p:tag name="KSO_WM_BEAUTIFY_FLAG" val="#wm#"/>
  <p:tag name="KSO_WM_UNIT_PRESET_TEXT" val="添加标题"/>
  <p:tag name="KSO_WM_TEMPLATE_CATEGORY" val="custom"/>
  <p:tag name="KSO_WM_TEMPLATE_INDEX" val="20204979"/>
  <p:tag name="KSO_WM_UNIT_ID" val="custom20204979_4*l_h_a*1_1_1"/>
  <p:tag name="KSO_WM_UNIT_ISNUMDGMTITLE" val="0"/>
  <p:tag name="KSO_WM_UNIT_TEXT_FILL_FORE_SCHEMECOLOR_INDEX" val="14"/>
  <p:tag name="KSO_WM_UNIT_TEXT_FILL_TYPE" val="1"/>
  <p:tag name="KSO_WM_UNIT_USESOURCEFORMAT_APPLY" val="1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132"/>
  <p:tag name="KSO_WM_UNIT_COLOR_SCHEME_PARENT_PAGE" val="0_4"/>
  <p:tag name="KSO_WM_UNIT_NOCLEAR" val="0"/>
  <p:tag name="KSO_WM_UNIT_VALUE" val="3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TEMPLATE_CATEGORY" val="custom"/>
  <p:tag name="KSO_WM_TEMPLATE_INDEX" val="20204979"/>
  <p:tag name="KSO_WM_UNIT_ID" val="custom20204979_4*l_h_f*1_1_1"/>
  <p:tag name="KSO_WM_UNIT_SUBTYPE" val="a"/>
  <p:tag name="KSO_WM_UNIT_TEXT_FILL_FORE_SCHEMECOLOR_INDEX" val="14"/>
  <p:tag name="KSO_WM_UNIT_TEXT_FILL_TYPE" val="1"/>
  <p:tag name="KSO_WM_UNIT_USESOURCEFORMAT_APPLY" val="1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132"/>
  <p:tag name="KSO_WM_UNIT_COLOR_SCHEME_PARENT_PAGE" val="0_4"/>
  <p:tag name="KSO_WM_UNIT_NOCLEAR" val="0"/>
  <p:tag name="KSO_WM_UNIT_VALUE" val="3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TEMPLATE_CATEGORY" val="custom"/>
  <p:tag name="KSO_WM_TEMPLATE_INDEX" val="20204979"/>
  <p:tag name="KSO_WM_UNIT_ID" val="custom20204979_4*l_h_f*1_1_1"/>
  <p:tag name="KSO_WM_UNIT_SUBTYPE" val="a"/>
  <p:tag name="KSO_WM_UNIT_TEXT_FILL_FORE_SCHEMECOLOR_INDEX" val="14"/>
  <p:tag name="KSO_WM_UNIT_TEXT_FILL_TYPE" val="1"/>
  <p:tag name="KSO_WM_UNIT_USESOURCEFORMAT_APPLY" val="1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2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0119_3"/>
  <p:tag name="KSO_WM_TEMPLATE_SUBCATEGORY" val="0"/>
  <p:tag name="KSO_WM_SLIDE_TYPE" val="text"/>
  <p:tag name="KSO_WM_SLIDE_SUBTYPE" val="diag"/>
  <p:tag name="KSO_WM_SLIDE_ITEM_CNT" val="3"/>
  <p:tag name="KSO_WM_SLIDE_INDEX" val="3"/>
  <p:tag name="KSO_WM_SLIDE_SIZE" val="784.539*252.863"/>
  <p:tag name="KSO_WM_SLIDE_POSITION" val="88.5132*232.228"/>
  <p:tag name="KSO_WM_DIAGRAM_GROUP_CODE" val="m1-1"/>
  <p:tag name="KSO_WM_SLIDE_DIAGTYPE" val="m"/>
  <p:tag name="KSO_WM_TAG_VERSION" val="1.0"/>
  <p:tag name="KSO_WM_BEAUTIFY_FLAG" val="#wm#"/>
  <p:tag name="KSO_WM_TEMPLATE_CATEGORY" val="diagram"/>
  <p:tag name="KSO_WM_TEMPLATE_INDEX" val="20200119"/>
  <p:tag name="KSO_WM_SLIDE_LAYOUT" val="a_f_m"/>
  <p:tag name="KSO_WM_SLIDE_LAYOUT_CNT" val="1_1_1"/>
  <p:tag name="KSO_WM_SLIDE_BK_DARK_LIGHT" val="1"/>
  <p:tag name="KSO_WM_SLIDE_BACKGROUND_TYPE" val="general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1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1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i"/>
  <p:tag name="KSO_WM_UNIT_INDEX" val="1"/>
  <p:tag name="KSO_WM_UNIT_ID" val="diagram20200119_3*i*1"/>
  <p:tag name="KSO_WM_TEMPLATE_CATEGORY" val="diagram"/>
  <p:tag name="KSO_WM_TEMPLATE_INDEX" val="20200119"/>
  <p:tag name="KSO_WM_UNIT_LAYERLEVEL" val="1"/>
  <p:tag name="KSO_WM_TAG_VERSION" val="1.0"/>
  <p:tag name="KSO_WM_BEAUTIFY_FLAG" val="#wm#"/>
  <p:tag name="KSO_WM_UNIT_FILL_FORE_SCHEMECOLOR_INDEX" val="13"/>
  <p:tag name="KSO_WM_UNIT_FILL_TYPE" val="1"/>
  <p:tag name="KSO_WM_UNIT_USESOURCEFORMAT_APPLY" val="1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i"/>
  <p:tag name="KSO_WM_UNIT_INDEX" val="2"/>
  <p:tag name="KSO_WM_UNIT_ID" val="diagram20200119_3*i*2"/>
  <p:tag name="KSO_WM_TEMPLATE_CATEGORY" val="diagram"/>
  <p:tag name="KSO_WM_TEMPLATE_INDEX" val="20200119"/>
  <p:tag name="KSO_WM_UNIT_LAYERLEVEL" val="1"/>
  <p:tag name="KSO_WM_TAG_VERSION" val="1.0"/>
  <p:tag name="KSO_WM_BEAUTIFY_FLAG" val="#wm#"/>
  <p:tag name="KSO_WM_UNIT_FILL_FORE_SCHEMECOLOR_INDEX" val="14"/>
  <p:tag name="KSO_WM_UNIT_FILL_TYPE" val="1"/>
  <p:tag name="KSO_WM_UNIT_LINE_FORE_SCHEMECOLOR_INDEX" val="1"/>
  <p:tag name="KSO_WM_UNIT_LINE_FILL_TYPE" val="2"/>
  <p:tag name="KSO_WM_UNIT_USESOURCEFORMAT_APPLY" val="1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i"/>
  <p:tag name="KSO_WM_UNIT_INDEX" val="3"/>
  <p:tag name="KSO_WM_UNIT_ID" val="diagram20200119_3*i*3"/>
  <p:tag name="KSO_WM_TEMPLATE_CATEGORY" val="diagram"/>
  <p:tag name="KSO_WM_TEMPLATE_INDEX" val="20200119"/>
  <p:tag name="KSO_WM_UNIT_LAYERLEVEL" val="1"/>
  <p:tag name="KSO_WM_TAG_VERSION" val="1.0"/>
  <p:tag name="KSO_WM_BEAUTIFY_FLAG" val="#wm#"/>
  <p:tag name="KSO_WM_UNIT_FILL_FORE_SCHEMECOLOR_INDEX" val="14"/>
  <p:tag name="KSO_WM_UNIT_FILL_TYPE" val="1"/>
  <p:tag name="KSO_WM_UNIT_LINE_FORE_SCHEMECOLOR_INDEX" val="1"/>
  <p:tag name="KSO_WM_UNIT_LINE_FILL_TYPE" val="2"/>
  <p:tag name="KSO_WM_UNIT_USESOURCEFORMAT_APPLY" val="1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i"/>
  <p:tag name="KSO_WM_UNIT_INDEX" val="4"/>
  <p:tag name="KSO_WM_UNIT_ID" val="diagram20200119_3*i*4"/>
  <p:tag name="KSO_WM_TEMPLATE_CATEGORY" val="diagram"/>
  <p:tag name="KSO_WM_TEMPLATE_INDEX" val="20200119"/>
  <p:tag name="KSO_WM_UNIT_LAYERLEVEL" val="1"/>
  <p:tag name="KSO_WM_TAG_VERSION" val="1.0"/>
  <p:tag name="KSO_WM_BEAUTIFY_FLAG" val="#wm#"/>
  <p:tag name="KSO_WM_UNIT_FILL_FORE_SCHEMECOLOR_INDEX" val="14"/>
  <p:tag name="KSO_WM_UNIT_FILL_TYPE" val="1"/>
  <p:tag name="KSO_WM_UNIT_LINE_FORE_SCHEMECOLOR_INDEX" val="1"/>
  <p:tag name="KSO_WM_UNIT_LINE_FILL_TYPE" val="2"/>
  <p:tag name="KSO_WM_UNIT_USESOURCEFORMAT_APPLY" val="1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23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a"/>
  <p:tag name="KSO_WM_UNIT_INDEX" val="1"/>
  <p:tag name="KSO_WM_UNIT_ID" val="diagram20200119_3*a*1"/>
  <p:tag name="KSO_WM_TEMPLATE_CATEGORY" val="diagram"/>
  <p:tag name="KSO_WM_TEMPLATE_INDEX" val="20200119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97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i"/>
  <p:tag name="KSO_WM_UNIT_INDEX" val="1_1"/>
  <p:tag name="KSO_WM_UNIT_ID" val="diagram160476_3*m_i*1_1"/>
  <p:tag name="KSO_WM_TEMPLATE_CATEGORY" val="diagram"/>
  <p:tag name="KSO_WM_TEMPLATE_INDEX" val="160476"/>
  <p:tag name="KSO_WM_UNIT_LAYERLEVEL" val="1_1"/>
  <p:tag name="KSO_WM_TAG_VERSION" val="1.0"/>
  <p:tag name="KSO_WM_BEAUTIFY_FLAG" val="#wm#"/>
  <p:tag name="KSO_WM_UNIT_LINE_FORE_SCHEMECOLOR_INDEX_BRIGHTNESS" val="0"/>
  <p:tag name="KSO_WM_UNIT_LINE_FORE_SCHEMECOLOR_INDEX" val="6"/>
  <p:tag name="KSO_WM_UNIT_LINE_FILL_TYPE" val="2"/>
  <p:tag name="KSO_WM_UNIT_USESOURCEFORMAT_APPLY" val="1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160476_3*m_h_i*1_1_1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LINE_FORE_SCHEMECOLOR_INDEX_BRIGHTNESS" val="0"/>
  <p:tag name="KSO_WM_UNIT_LINE_FORE_SCHEMECOLOR_INDEX" val="6"/>
  <p:tag name="KSO_WM_UNIT_LINE_FILL_TYPE" val="2"/>
  <p:tag name="KSO_WM_UNIT_USESOURCEFORMAT_APPLY" val="1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160476_3*m_h_f*1_1_1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PRESET_TEXT" val="添加标题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160476_3*m_h_i*1_2_1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LINE_FORE_SCHEMECOLOR_INDEX_BRIGHTNESS" val="0"/>
  <p:tag name="KSO_WM_UNIT_LINE_FORE_SCHEMECOLOR_INDEX" val="6"/>
  <p:tag name="KSO_WM_UNIT_LINE_FILL_TYPE" val="2"/>
  <p:tag name="KSO_WM_UNIT_USESOURCEFORMAT_APPLY" val="1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2_1"/>
  <p:tag name="KSO_WM_UNIT_ID" val="diagram160476_3*m_h_f*1_2_1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PRESET_TEXT" val="添加标题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1"/>
  <p:tag name="KSO_WM_UNIT_ID" val="diagram160476_3*m_h_i*1_3_1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LINE_FORE_SCHEMECOLOR_INDEX_BRIGHTNESS" val="0"/>
  <p:tag name="KSO_WM_UNIT_LINE_FORE_SCHEMECOLOR_INDEX" val="6"/>
  <p:tag name="KSO_WM_UNIT_LINE_FILL_TYPE" val="2"/>
  <p:tag name="KSO_WM_UNIT_USESOURCEFORMAT_APPLY" val="1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3_1"/>
  <p:tag name="KSO_WM_UNIT_ID" val="diagram160476_3*m_h_f*1_3_1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PRESET_TEXT" val="添加标题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1_2"/>
  <p:tag name="KSO_WM_UNIT_ID" val="diagram160476_3*m_h_i*1_1_2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2_2"/>
  <p:tag name="KSO_WM_UNIT_ID" val="diagram160476_3*m_h_i*1_2_2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3_2"/>
  <p:tag name="KSO_WM_UNIT_ID" val="diagram160476_3*m_h_i*1_3_2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i"/>
  <p:tag name="KSO_WM_UNIT_INDEX" val="1_1"/>
  <p:tag name="KSO_WM_UNIT_ID" val="diagram160476_3*m_i*1_1"/>
  <p:tag name="KSO_WM_TEMPLATE_CATEGORY" val="diagram"/>
  <p:tag name="KSO_WM_TEMPLATE_INDEX" val="160476"/>
  <p:tag name="KSO_WM_UNIT_LAYERLEVEL" val="1_1"/>
  <p:tag name="KSO_WM_TAG_VERSION" val="1.0"/>
  <p:tag name="KSO_WM_BEAUTIFY_FLAG" val="#wm#"/>
  <p:tag name="KSO_WM_UNIT_LINE_FORE_SCHEMECOLOR_INDEX_BRIGHTNESS" val="0"/>
  <p:tag name="KSO_WM_UNIT_LINE_FORE_SCHEMECOLOR_INDEX" val="6"/>
  <p:tag name="KSO_WM_UNIT_LINE_FILL_TYPE" val="2"/>
  <p:tag name="KSO_WM_UNIT_USESOURCEFORMAT_APPLY" val="1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160476_3*m_h_i*1_1_1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LINE_FORE_SCHEMECOLOR_INDEX_BRIGHTNESS" val="0"/>
  <p:tag name="KSO_WM_UNIT_LINE_FORE_SCHEMECOLOR_INDEX" val="6"/>
  <p:tag name="KSO_WM_UNIT_LINE_FILL_TYPE" val="2"/>
  <p:tag name="KSO_WM_UNIT_USESOURCEFORMAT_APPLY" val="1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160476_3*m_h_f*1_1_1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PRESET_TEXT" val="添加标题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160476_3*m_h_i*1_2_1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LINE_FORE_SCHEMECOLOR_INDEX_BRIGHTNESS" val="0"/>
  <p:tag name="KSO_WM_UNIT_LINE_FORE_SCHEMECOLOR_INDEX" val="6"/>
  <p:tag name="KSO_WM_UNIT_LINE_FILL_TYPE" val="2"/>
  <p:tag name="KSO_WM_UNIT_USESOURCEFORMAT_APPLY" val="1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2_1"/>
  <p:tag name="KSO_WM_UNIT_ID" val="diagram160476_3*m_h_f*1_2_1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PRESET_TEXT" val="添加标题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1"/>
  <p:tag name="KSO_WM_UNIT_ID" val="diagram160476_3*m_h_i*1_3_1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LINE_FORE_SCHEMECOLOR_INDEX_BRIGHTNESS" val="0"/>
  <p:tag name="KSO_WM_UNIT_LINE_FORE_SCHEMECOLOR_INDEX" val="6"/>
  <p:tag name="KSO_WM_UNIT_LINE_FILL_TYPE" val="2"/>
  <p:tag name="KSO_WM_UNIT_USESOURCEFORMAT_APPLY" val="1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3_1"/>
  <p:tag name="KSO_WM_UNIT_ID" val="diagram160476_3*m_h_f*1_3_1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PRESET_TEXT" val="添加标题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1_2"/>
  <p:tag name="KSO_WM_UNIT_ID" val="diagram160476_3*m_h_i*1_1_2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2_2"/>
  <p:tag name="KSO_WM_UNIT_ID" val="diagram160476_3*m_h_i*1_2_2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3_2"/>
  <p:tag name="KSO_WM_UNIT_ID" val="diagram160476_3*m_h_i*1_3_2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1"/>
  <p:tag name="KSO_WM_UNIT_ID" val="diagram160476_3*m_h_i*1_3_1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LINE_FORE_SCHEMECOLOR_INDEX_BRIGHTNESS" val="0"/>
  <p:tag name="KSO_WM_UNIT_LINE_FORE_SCHEMECOLOR_INDEX" val="6"/>
  <p:tag name="KSO_WM_UNIT_LINE_FILL_TYPE" val="2"/>
  <p:tag name="KSO_WM_UNIT_USESOURCEFORMAT_APPLY" val="1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3_1"/>
  <p:tag name="KSO_WM_UNIT_ID" val="diagram160476_3*m_h_f*1_3_1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PRESET_TEXT" val="添加标题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3_2"/>
  <p:tag name="KSO_WM_UNIT_ID" val="diagram160476_3*m_h_i*1_3_2"/>
  <p:tag name="KSO_WM_TEMPLATE_CATEGORY" val="diagram"/>
  <p:tag name="KSO_WM_TEMPLATE_INDEX" val="16047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2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4"/>
  <p:tag name="KSO_WM_TEMPLATE_SUBCATEGORY" val="0"/>
  <p:tag name="KSO_WM_TEMPLATE_MASTER_TYPE" val="1"/>
  <p:tag name="KSO_WM_TEMPLATE_COLOR_TYPE" val="1"/>
  <p:tag name="KSO_WM_SLIDE_ITEM_CNT" val="0"/>
  <p:tag name="KSO_WM_SLIDE_INDEX" val="14"/>
  <p:tag name="KSO_WM_TAG_VERSION" val="1.0"/>
  <p:tag name="KSO_WM_SLIDE_TYPE" val="text"/>
  <p:tag name="KSO_WM_SLIDE_SUBTYPE" val="pureTxt"/>
  <p:tag name="KSO_WM_SLIDE_SIZE" val="863*443"/>
  <p:tag name="KSO_WM_SLIDE_POSITION" val="48*46"/>
  <p:tag name="KSO_WM_SLIDE_LAYOUT" val="a_f"/>
  <p:tag name="KSO_WM_SLIDE_LAYOUT_CNT" val="1_1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添加大标题"/>
  <p:tag name="KSO_WM_UNIT_NOCLEAR" val="0"/>
  <p:tag name="KSO_WM_UNIT_VALUE" val="26"/>
  <p:tag name="KSO_WM_UNIT_TYPE" val="a"/>
  <p:tag name="KSO_WM_UNIT_INDEX" val="1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132"/>
  <p:tag name="KSO_WM_UNIT_COLOR_SCHEME_PARENT_PAGE" val="0_4"/>
  <p:tag name="KSO_WM_UNIT_NOCLEAR" val="0"/>
  <p:tag name="KSO_WM_UNIT_VALUE" val="3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TEMPLATE_CATEGORY" val="custom"/>
  <p:tag name="KSO_WM_TEMPLATE_INDEX" val="20204979"/>
  <p:tag name="KSO_WM_UNIT_ID" val="custom20204979_4*l_h_f*1_1_1"/>
  <p:tag name="KSO_WM_UNIT_SUBTYPE" val="a"/>
  <p:tag name="KSO_WM_UNIT_TEXT_FILL_FORE_SCHEMECOLOR_INDEX" val="14"/>
  <p:tag name="KSO_WM_UNIT_TEXT_FILL_TYPE" val="1"/>
  <p:tag name="KSO_WM_UNIT_USESOURCEFORMAT_APPLY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2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3"/>
  <p:tag name="KSO_WM_TEMPLATE_SUBCATEGORY" val="0"/>
  <p:tag name="KSO_WM_TEMPLATE_MASTER_TYPE" val="1"/>
  <p:tag name="KSO_WM_TEMPLATE_COLOR_TYPE" val="1"/>
  <p:tag name="KSO_WM_SLIDE_ITEM_CNT" val="0"/>
  <p:tag name="KSO_WM_SLIDE_INDEX" val="13"/>
  <p:tag name="KSO_WM_TAG_VERSION" val="1.0"/>
  <p:tag name="KSO_WM_SLIDE_TYPE" val="text"/>
  <p:tag name="KSO_WM_SLIDE_SUBTYPE" val="picTxt"/>
  <p:tag name="KSO_WM_SLIDE_SIZE" val="877*443"/>
  <p:tag name="KSO_WM_SLIDE_POSITION" val="34*46"/>
  <p:tag name="KSO_WM_SLIDE_LAYOUT" val="a_d_f"/>
  <p:tag name="KSO_WM_SLIDE_LAYOUT_CNT" val="1_1_1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&#10;添加大标题内容"/>
  <p:tag name="KSO_WM_UNIT_NOCLEAR" val="0"/>
  <p:tag name="KSO_WM_UNIT_VALUE" val="24"/>
  <p:tag name="KSO_WM_UNIT_TYPE" val="a"/>
  <p:tag name="KSO_WM_UNIT_INDEX" val="1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i*5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f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但信息却错综复杂，需要用更多的文字来表述；但请您尽可能提炼思想的精髓……"/>
  <p:tag name="KSO_WM_UNIT_NOCLEAR" val="0"/>
  <p:tag name="KSO_WM_UNIT_VALUE" val="152"/>
  <p:tag name="KSO_WM_UNIT_TYPE" val="f"/>
  <p:tag name="KSO_WM_UNIT_INDEX" val="1"/>
  <p:tag name="KSO_WM_UNIT_SUBTYPE" val="a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f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但信息却错综复杂，需要用更多的文字来表述；但请您尽可能提炼思想的精髓……"/>
  <p:tag name="KSO_WM_UNIT_NOCLEAR" val="0"/>
  <p:tag name="KSO_WM_UNIT_VALUE" val="152"/>
  <p:tag name="KSO_WM_UNIT_TYPE" val="f"/>
  <p:tag name="KSO_WM_UNIT_INDEX" val="1"/>
  <p:tag name="KSO_WM_UNIT_SUBTYPE" val="a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i*6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i*7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i*2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4"/>
  <p:tag name="KSO_WM_TEMPLATE_SUBCATEGORY" val="0"/>
  <p:tag name="KSO_WM_TEMPLATE_MASTER_TYPE" val="1"/>
  <p:tag name="KSO_WM_TEMPLATE_COLOR_TYPE" val="1"/>
  <p:tag name="KSO_WM_SLIDE_ITEM_CNT" val="0"/>
  <p:tag name="KSO_WM_SLIDE_INDEX" val="14"/>
  <p:tag name="KSO_WM_TAG_VERSION" val="1.0"/>
  <p:tag name="KSO_WM_SLIDE_TYPE" val="text"/>
  <p:tag name="KSO_WM_SLIDE_SUBTYPE" val="pureTxt"/>
  <p:tag name="KSO_WM_SLIDE_SIZE" val="863*443"/>
  <p:tag name="KSO_WM_SLIDE_POSITION" val="48*46"/>
  <p:tag name="KSO_WM_SLIDE_LAYOUT" val="a_f"/>
  <p:tag name="KSO_WM_SLIDE_LAYOUT_CNT" val="1_1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添加大标题"/>
  <p:tag name="KSO_WM_UNIT_NOCLEAR" val="0"/>
  <p:tag name="KSO_WM_UNIT_VALUE" val="26"/>
  <p:tag name="KSO_WM_UNIT_TYPE" val="a"/>
  <p:tag name="KSO_WM_UNIT_INDEX" val="1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9*i*5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DIAGRAM_GROUP_CODE" val="l1-2"/>
  <p:tag name="KSO_WM_UNIT_TYPE" val="i"/>
  <p:tag name="KSO_WM_UNIT_INDEX" val="5"/>
  <p:tag name="KSO_WM_UNIT_FILL_FORE_SCHEMECOLOR_INDEX" val="13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9*l_h_i*1_1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1_1"/>
  <p:tag name="KSO_WM_UNIT_USESOURCEFORMAT_APPLY" val="1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9*l_h_f*1_1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UNIT_PRESET_TEXT" val="点击此处添加正文，文字是您思想的提炼，为了演示发布的良好效果，请您尽可能提炼思想的精髓，然后简单的阐述您的观点。"/>
  <p:tag name="KSO_WM_UNIT_NOCLEAR" val="0"/>
  <p:tag name="KSO_WM_UNIT_VALUE" val="56"/>
  <p:tag name="KSO_WM_DIAGRAM_GROUP_CODE" val="l1-2"/>
  <p:tag name="KSO_WM_UNIT_TYPE" val="l_h_f"/>
  <p:tag name="KSO_WM_UNIT_INDEX" val="1_1_1"/>
  <p:tag name="KSO_WM_UNIT_SUBTYPE" val="a"/>
  <p:tag name="KSO_WM_UNIT_TEXT_FILL_FORE_SCHEMECOLOR_INDEX" val="14"/>
  <p:tag name="KSO_WM_UNIT_TEXT_FILL_TYPE" val="1"/>
  <p:tag name="KSO_WM_UNIT_USESOURCEFORMAT_APPLY" val="1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9*l_h_a*1_1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UNIT_ISCONTENTSTITLE" val="0"/>
  <p:tag name="KSO_WM_UNIT_ISNUMDGMTITLE" val="0"/>
  <p:tag name="KSO_WM_UNIT_PRESET_TEXT" val="点击添加标题"/>
  <p:tag name="KSO_WM_UNIT_NOCLEAR" val="0"/>
  <p:tag name="KSO_WM_UNIT_VALUE" val="12"/>
  <p:tag name="KSO_WM_DIAGRAM_GROUP_CODE" val="l1-2"/>
  <p:tag name="KSO_WM_UNIT_TYPE" val="l_h_a"/>
  <p:tag name="KSO_WM_UNIT_INDEX" val="1_1_1"/>
  <p:tag name="KSO_WM_UNIT_TEXT_FILL_FORE_SCHEMECOLOR_INDEX" val="14"/>
  <p:tag name="KSO_WM_UNIT_TEXT_FILL_TYPE" val="1"/>
  <p:tag name="KSO_WM_UNIT_USESOURCEFORMAT_APPLY" val="1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9*l_h_i*1_2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2_1"/>
  <p:tag name="KSO_WM_UNIT_USESOURCEFORMAT_APPLY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9*l_h_f*1_2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UNIT_PRESET_TEXT" val="点击此处添加正文，文字是您思想的提炼，为了演示发布的良好效果，请您尽可能提炼思想的精髓，然后简单的阐述您的观点。"/>
  <p:tag name="KSO_WM_UNIT_NOCLEAR" val="0"/>
  <p:tag name="KSO_WM_UNIT_VALUE" val="56"/>
  <p:tag name="KSO_WM_DIAGRAM_GROUP_CODE" val="l1-2"/>
  <p:tag name="KSO_WM_UNIT_TYPE" val="l_h_f"/>
  <p:tag name="KSO_WM_UNIT_INDEX" val="1_2_1"/>
  <p:tag name="KSO_WM_UNIT_SUBTYPE" val="a"/>
  <p:tag name="KSO_WM_UNIT_TEXT_FILL_FORE_SCHEMECOLOR_INDEX" val="14"/>
  <p:tag name="KSO_WM_UNIT_TEXT_FILL_TYPE" val="1"/>
  <p:tag name="KSO_WM_UNIT_USESOURCEFORMAT_APPLY" val="1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9*l_h_a*1_2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UNIT_ISCONTENTSTITLE" val="0"/>
  <p:tag name="KSO_WM_UNIT_ISNUMDGMTITLE" val="0"/>
  <p:tag name="KSO_WM_UNIT_PRESET_TEXT" val="点击添加标题"/>
  <p:tag name="KSO_WM_UNIT_NOCLEAR" val="0"/>
  <p:tag name="KSO_WM_UNIT_VALUE" val="12"/>
  <p:tag name="KSO_WM_DIAGRAM_GROUP_CODE" val="l1-2"/>
  <p:tag name="KSO_WM_UNIT_TYPE" val="l_h_a"/>
  <p:tag name="KSO_WM_UNIT_INDEX" val="1_2_1"/>
  <p:tag name="KSO_WM_UNIT_TEXT_FILL_FORE_SCHEMECOLOR_INDEX" val="14"/>
  <p:tag name="KSO_WM_UNIT_TEXT_FILL_TYPE" val="1"/>
  <p:tag name="KSO_WM_UNIT_USESOURCEFORMAT_APPLY" val="1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9*l_h_i*1_3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3_1"/>
  <p:tag name="KSO_WM_UNIT_USESOURCEFORMAT_APPLY" val="1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9*l_h_f*1_3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UNIT_PRESET_TEXT" val="点击此处添加正文，文字是您思想的提炼，为了演示发布的良好效果，请您尽可能提炼思想的精髓，然后简单的阐述您的观点。"/>
  <p:tag name="KSO_WM_UNIT_NOCLEAR" val="0"/>
  <p:tag name="KSO_WM_UNIT_VALUE" val="56"/>
  <p:tag name="KSO_WM_DIAGRAM_GROUP_CODE" val="l1-2"/>
  <p:tag name="KSO_WM_UNIT_TYPE" val="l_h_f"/>
  <p:tag name="KSO_WM_UNIT_INDEX" val="1_3_1"/>
  <p:tag name="KSO_WM_UNIT_SUBTYPE" val="a"/>
  <p:tag name="KSO_WM_UNIT_TEXT_FILL_FORE_SCHEMECOLOR_INDEX" val="14"/>
  <p:tag name="KSO_WM_UNIT_TEXT_FILL_TYPE" val="1"/>
  <p:tag name="KSO_WM_UNIT_USESOURCEFORMAT_APPLY" val="1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9*l_h_a*1_3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UNIT_ISCONTENTSTITLE" val="0"/>
  <p:tag name="KSO_WM_UNIT_ISNUMDGMTITLE" val="0"/>
  <p:tag name="KSO_WM_UNIT_PRESET_TEXT" val="点击添加标题"/>
  <p:tag name="KSO_WM_UNIT_NOCLEAR" val="0"/>
  <p:tag name="KSO_WM_UNIT_VALUE" val="12"/>
  <p:tag name="KSO_WM_DIAGRAM_GROUP_CODE" val="l1-2"/>
  <p:tag name="KSO_WM_UNIT_TYPE" val="l_h_a"/>
  <p:tag name="KSO_WM_UNIT_INDEX" val="1_3_1"/>
  <p:tag name="KSO_WM_UNIT_TEXT_FILL_FORE_SCHEMECOLOR_INDEX" val="14"/>
  <p:tag name="KSO_WM_UNIT_TEXT_FILL_TYPE" val="1"/>
  <p:tag name="KSO_WM_UNIT_USESOURCEFORMAT_APPLY" val="1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9*i*6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DIAGRAM_GROUP_CODE" val="l1-2"/>
  <p:tag name="KSO_WM_UNIT_TYPE" val="i"/>
  <p:tag name="KSO_WM_UNIT_INDEX" val="6"/>
  <p:tag name="KSO_WM_UNIT_LINE_FORE_SCHEMECOLOR_INDEX" val="14"/>
  <p:tag name="KSO_WM_UNIT_LINE_FILL_TYPE" val="2"/>
  <p:tag name="KSO_WM_UNIT_USESOURCEFORMAT_APPLY" val="1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9*i*7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DIAGRAM_GROUP_CODE" val="l1-2"/>
  <p:tag name="KSO_WM_UNIT_TYPE" val="i"/>
  <p:tag name="KSO_WM_UNIT_INDEX" val="7"/>
  <p:tag name="KSO_WM_UNIT_LINE_FORE_SCHEMECOLOR_INDEX" val="14"/>
  <p:tag name="KSO_WM_UNIT_LINE_FILL_TYPE" val="2"/>
  <p:tag name="KSO_WM_UNIT_USESOURCEFORMAT_APPLY" val="1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9*l_h_i*1_3_2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3_2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CON_FILEID" val="3100136"/>
  <p:tag name="KSO_WM_UNIT_ICON_STYLE" val="1"/>
  <p:tag name="KSO_WM_UNIT_HIGHLIGHT" val="0"/>
  <p:tag name="KSO_WM_UNIT_COMPATIBLE" val="0"/>
  <p:tag name="KSO_WM_UNIT_DIAGRAM_ISNUMVISUAL" val="0"/>
  <p:tag name="KSO_WM_UNIT_DIAGRAM_ISREFERUNIT" val="0"/>
  <p:tag name="KSO_WM_UNIT_ID" val="custom20204979_9*l_h_i*1_3_3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3_3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9*l_h_i*1_2_2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2_2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CON_FILEID" val="3100594"/>
  <p:tag name="KSO_WM_UNIT_ICON_STYLE" val="1"/>
  <p:tag name="KSO_WM_UNIT_HIGHLIGHT" val="0"/>
  <p:tag name="KSO_WM_UNIT_COMPATIBLE" val="0"/>
  <p:tag name="KSO_WM_UNIT_DIAGRAM_ISNUMVISUAL" val="0"/>
  <p:tag name="KSO_WM_UNIT_DIAGRAM_ISREFERUNIT" val="0"/>
  <p:tag name="KSO_WM_UNIT_ID" val="custom20204979_9*l_h_i*1_2_3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2_3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9*l_h_i*1_1_2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1_2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CON_FILEID" val="3100597"/>
  <p:tag name="KSO_WM_UNIT_ICON_STYLE" val="1"/>
  <p:tag name="KSO_WM_UNIT_HIGHLIGHT" val="0"/>
  <p:tag name="KSO_WM_UNIT_COMPATIBLE" val="0"/>
  <p:tag name="KSO_WM_UNIT_DIAGRAM_ISNUMVISUAL" val="0"/>
  <p:tag name="KSO_WM_UNIT_DIAGRAM_ISREFERUNIT" val="0"/>
  <p:tag name="KSO_WM_UNIT_ID" val="custom20204979_9*l_h_i*1_1_3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1_3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2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4"/>
  <p:tag name="KSO_WM_TEMPLATE_SUBCATEGORY" val="0"/>
  <p:tag name="KSO_WM_TEMPLATE_MASTER_TYPE" val="1"/>
  <p:tag name="KSO_WM_TEMPLATE_COLOR_TYPE" val="1"/>
  <p:tag name="KSO_WM_SLIDE_ITEM_CNT" val="0"/>
  <p:tag name="KSO_WM_SLIDE_INDEX" val="14"/>
  <p:tag name="KSO_WM_TAG_VERSION" val="1.0"/>
  <p:tag name="KSO_WM_SLIDE_TYPE" val="text"/>
  <p:tag name="KSO_WM_SLIDE_SUBTYPE" val="pureTxt"/>
  <p:tag name="KSO_WM_SLIDE_SIZE" val="863*443"/>
  <p:tag name="KSO_WM_SLIDE_POSITION" val="48*46"/>
  <p:tag name="KSO_WM_SLIDE_LAYOUT" val="a_f"/>
  <p:tag name="KSO_WM_SLIDE_LAYOUT_CNT" val="1_1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添加大标题"/>
  <p:tag name="KSO_WM_UNIT_NOCLEAR" val="0"/>
  <p:tag name="KSO_WM_UNIT_VALUE" val="26"/>
  <p:tag name="KSO_WM_UNIT_TYPE" val="a"/>
  <p:tag name="KSO_WM_UNIT_INDEX" val="1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f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但信息却错综复杂，需要用更多的文字来表述；但请您尽可能提炼思想的精髓……"/>
  <p:tag name="KSO_WM_UNIT_NOCLEAR" val="0"/>
  <p:tag name="KSO_WM_UNIT_VALUE" val="152"/>
  <p:tag name="KSO_WM_UNIT_TYPE" val="f"/>
  <p:tag name="KSO_WM_UNIT_INDEX" val="1"/>
  <p:tag name="KSO_WM_UNIT_SUBTYPE" val="a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2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4"/>
  <p:tag name="KSO_WM_TEMPLATE_SUBCATEGORY" val="0"/>
  <p:tag name="KSO_WM_TEMPLATE_MASTER_TYPE" val="1"/>
  <p:tag name="KSO_WM_TEMPLATE_COLOR_TYPE" val="1"/>
  <p:tag name="KSO_WM_SLIDE_ITEM_CNT" val="0"/>
  <p:tag name="KSO_WM_SLIDE_INDEX" val="14"/>
  <p:tag name="KSO_WM_TAG_VERSION" val="1.0"/>
  <p:tag name="KSO_WM_SLIDE_TYPE" val="text"/>
  <p:tag name="KSO_WM_SLIDE_SUBTYPE" val="pureTxt"/>
  <p:tag name="KSO_WM_SLIDE_SIZE" val="863*443"/>
  <p:tag name="KSO_WM_SLIDE_POSITION" val="48*46"/>
  <p:tag name="KSO_WM_SLIDE_LAYOUT" val="a_f"/>
  <p:tag name="KSO_WM_SLIDE_LAYOUT_CNT" val="1_1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添加大标题"/>
  <p:tag name="KSO_WM_UNIT_NOCLEAR" val="0"/>
  <p:tag name="KSO_WM_UNIT_VALUE" val="26"/>
  <p:tag name="KSO_WM_UNIT_TYPE" val="a"/>
  <p:tag name="KSO_WM_UNIT_INDEX" val="1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f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但信息却错综复杂，需要用更多的文字来表述；但请您尽可能提炼思想的精髓……"/>
  <p:tag name="KSO_WM_UNIT_NOCLEAR" val="0"/>
  <p:tag name="KSO_WM_UNIT_VALUE" val="152"/>
  <p:tag name="KSO_WM_UNIT_TYPE" val="f"/>
  <p:tag name="KSO_WM_UNIT_INDEX" val="1"/>
  <p:tag name="KSO_WM_UNIT_SUBTYPE" val="a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l_h_i*1_1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1_1"/>
  <p:tag name="KSO_WM_UNIT_USESOURCEFORMAT_APPLY" val="1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l_h_i*1_2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2_1"/>
  <p:tag name="KSO_WM_UNIT_USESOURCEFORMAT_APPLY" val="1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132"/>
  <p:tag name="KSO_WM_UNIT_COLOR_SCHEME_PARENT_PAGE" val="0_4"/>
  <p:tag name="KSO_WM_UNIT_NOCLEAR" val="0"/>
  <p:tag name="KSO_WM_UNIT_VALUE" val="3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TEMPLATE_CATEGORY" val="custom"/>
  <p:tag name="KSO_WM_TEMPLATE_INDEX" val="20204979"/>
  <p:tag name="KSO_WM_UNIT_ID" val="custom20204979_4*l_h_f*1_1_1"/>
  <p:tag name="KSO_WM_UNIT_SUBTYPE" val="a"/>
  <p:tag name="KSO_WM_UNIT_TEXT_FILL_FORE_SCHEMECOLOR_INDEX" val="14"/>
  <p:tag name="KSO_WM_UNIT_TEXT_FILL_TYPE" val="1"/>
  <p:tag name="KSO_WM_UNIT_USESOURCEFORMAT_APPLY" val="1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132"/>
  <p:tag name="KSO_WM_UNIT_COLOR_SCHEME_PARENT_PAGE" val="0_4"/>
  <p:tag name="KSO_WM_UNIT_NOCLEAR" val="0"/>
  <p:tag name="KSO_WM_UNIT_VALUE" val="3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TEMPLATE_CATEGORY" val="custom"/>
  <p:tag name="KSO_WM_TEMPLATE_INDEX" val="20204979"/>
  <p:tag name="KSO_WM_UNIT_ID" val="custom20204979_4*l_h_f*1_1_1"/>
  <p:tag name="KSO_WM_UNIT_SUBTYPE" val="a"/>
  <p:tag name="KSO_WM_UNIT_TEXT_FILL_FORE_SCHEMECOLOR_INDEX" val="14"/>
  <p:tag name="KSO_WM_UNIT_TEXT_FILL_TYPE" val="1"/>
  <p:tag name="KSO_WM_UNIT_USESOURCEFORMAT_APPLY" val="1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l_h_i*1_2_2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2_2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3"/>
  <p:tag name="KSO_WM_UNIT_LAYERLEVEL" val="1"/>
  <p:tag name="KSO_WM_TAG_VERSION" val="1.0"/>
  <p:tag name="KSO_WM_BEAUTIFY_FLAG" val="#wm#"/>
  <p:tag name="KSO_WM_SLIDE_BACKGROUND_MASK_FLAG" val="1"/>
  <p:tag name="KSO_WM_UNIT_TYPE" val="y"/>
  <p:tag name="KSO_WM_UNIT_INDEX" val="3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CON_FILEID" val="3100594"/>
  <p:tag name="KSO_WM_UNIT_ICON_STYLE" val="1"/>
  <p:tag name="KSO_WM_UNIT_HIGHLIGHT" val="0"/>
  <p:tag name="KSO_WM_UNIT_COMPATIBLE" val="0"/>
  <p:tag name="KSO_WM_UNIT_DIAGRAM_ISNUMVISUAL" val="0"/>
  <p:tag name="KSO_WM_UNIT_DIAGRAM_ISREFERUNIT" val="0"/>
  <p:tag name="KSO_WM_UNIT_ID" val="custom20204979_10*l_h_i*1_2_3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2_3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l_h_i*1_1_2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1_2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CON_FILEID" val="3100597"/>
  <p:tag name="KSO_WM_UNIT_ICON_STYLE" val="1"/>
  <p:tag name="KSO_WM_UNIT_HIGHLIGHT" val="0"/>
  <p:tag name="KSO_WM_UNIT_COMPATIBLE" val="0"/>
  <p:tag name="KSO_WM_UNIT_DIAGRAM_ISNUMVISUAL" val="0"/>
  <p:tag name="KSO_WM_UNIT_DIAGRAM_ISREFERUNIT" val="0"/>
  <p:tag name="KSO_WM_UNIT_ID" val="custom20204979_10*l_h_i*1_1_3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1_3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2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4"/>
  <p:tag name="KSO_WM_TEMPLATE_SUBCATEGORY" val="0"/>
  <p:tag name="KSO_WM_TEMPLATE_MASTER_TYPE" val="1"/>
  <p:tag name="KSO_WM_TEMPLATE_COLOR_TYPE" val="1"/>
  <p:tag name="KSO_WM_SLIDE_ITEM_CNT" val="0"/>
  <p:tag name="KSO_WM_SLIDE_INDEX" val="14"/>
  <p:tag name="KSO_WM_TAG_VERSION" val="1.0"/>
  <p:tag name="KSO_WM_SLIDE_TYPE" val="text"/>
  <p:tag name="KSO_WM_SLIDE_SUBTYPE" val="pureTxt"/>
  <p:tag name="KSO_WM_SLIDE_SIZE" val="863*443"/>
  <p:tag name="KSO_WM_SLIDE_POSITION" val="48*46"/>
  <p:tag name="KSO_WM_SLIDE_LAYOUT" val="a_f"/>
  <p:tag name="KSO_WM_SLIDE_LAYOUT_CNT" val="1_1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添加大标题"/>
  <p:tag name="KSO_WM_UNIT_NOCLEAR" val="0"/>
  <p:tag name="KSO_WM_UNIT_VALUE" val="26"/>
  <p:tag name="KSO_WM_UNIT_TYPE" val="a"/>
  <p:tag name="KSO_WM_UNIT_INDEX" val="1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f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但信息却错综复杂，需要用更多的文字来表述；但请您尽可能提炼思想的精髓……"/>
  <p:tag name="KSO_WM_UNIT_NOCLEAR" val="0"/>
  <p:tag name="KSO_WM_UNIT_VALUE" val="152"/>
  <p:tag name="KSO_WM_UNIT_TYPE" val="f"/>
  <p:tag name="KSO_WM_UNIT_INDEX" val="1"/>
  <p:tag name="KSO_WM_UNIT_SUBTYPE" val="a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2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2"/>
  <p:tag name="KSO_WM_UNIT_LAYERLEVEL" val="1"/>
  <p:tag name="KSO_WM_TAG_VERSION" val="1.0"/>
  <p:tag name="KSO_WM_BEAUTIFY_FLAG" val="#wm#"/>
  <p:tag name="KSO_WM_SLIDE_BACKGROUND_MASK_FLAG" val="1"/>
  <p:tag name="KSO_WM_UNIT_TYPE" val="y"/>
  <p:tag name="KSO_WM_UNIT_INDEX" val="2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4"/>
  <p:tag name="KSO_WM_TEMPLATE_SUBCATEGORY" val="0"/>
  <p:tag name="KSO_WM_TEMPLATE_MASTER_TYPE" val="1"/>
  <p:tag name="KSO_WM_TEMPLATE_COLOR_TYPE" val="1"/>
  <p:tag name="KSO_WM_SLIDE_ITEM_CNT" val="0"/>
  <p:tag name="KSO_WM_SLIDE_INDEX" val="14"/>
  <p:tag name="KSO_WM_TAG_VERSION" val="1.0"/>
  <p:tag name="KSO_WM_SLIDE_TYPE" val="text"/>
  <p:tag name="KSO_WM_SLIDE_SUBTYPE" val="pureTxt"/>
  <p:tag name="KSO_WM_SLIDE_SIZE" val="863*443"/>
  <p:tag name="KSO_WM_SLIDE_POSITION" val="48*46"/>
  <p:tag name="KSO_WM_SLIDE_LAYOUT" val="a_f"/>
  <p:tag name="KSO_WM_SLIDE_LAYOUT_CNT" val="1_1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添加大标题"/>
  <p:tag name="KSO_WM_UNIT_NOCLEAR" val="0"/>
  <p:tag name="KSO_WM_UNIT_VALUE" val="26"/>
  <p:tag name="KSO_WM_UNIT_TYPE" val="a"/>
  <p:tag name="KSO_WM_UNIT_INDEX" val="1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f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但信息却错综复杂，需要用更多的文字来表述；但请您尽可能提炼思想的精髓……"/>
  <p:tag name="KSO_WM_UNIT_NOCLEAR" val="0"/>
  <p:tag name="KSO_WM_UNIT_VALUE" val="152"/>
  <p:tag name="KSO_WM_UNIT_TYPE" val="f"/>
  <p:tag name="KSO_WM_UNIT_INDEX" val="1"/>
  <p:tag name="KSO_WM_UNIT_SUBTYPE" val="a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2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4"/>
  <p:tag name="KSO_WM_TEMPLATE_SUBCATEGORY" val="0"/>
  <p:tag name="KSO_WM_TEMPLATE_MASTER_TYPE" val="1"/>
  <p:tag name="KSO_WM_TEMPLATE_COLOR_TYPE" val="1"/>
  <p:tag name="KSO_WM_SLIDE_ITEM_CNT" val="0"/>
  <p:tag name="KSO_WM_SLIDE_INDEX" val="14"/>
  <p:tag name="KSO_WM_TAG_VERSION" val="1.0"/>
  <p:tag name="KSO_WM_SLIDE_TYPE" val="text"/>
  <p:tag name="KSO_WM_SLIDE_SUBTYPE" val="pureTxt"/>
  <p:tag name="KSO_WM_SLIDE_SIZE" val="863*443"/>
  <p:tag name="KSO_WM_SLIDE_POSITION" val="48*46"/>
  <p:tag name="KSO_WM_SLIDE_LAYOUT" val="a_f"/>
  <p:tag name="KSO_WM_SLIDE_LAYOUT_CNT" val="1_1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添加大标题"/>
  <p:tag name="KSO_WM_UNIT_NOCLEAR" val="0"/>
  <p:tag name="KSO_WM_UNIT_VALUE" val="26"/>
  <p:tag name="KSO_WM_UNIT_TYPE" val="a"/>
  <p:tag name="KSO_WM_UNIT_INDEX" val="1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97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f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但信息却错综复杂，需要用更多的文字来表述；但请您尽可能提炼思想的精髓……"/>
  <p:tag name="KSO_WM_UNIT_NOCLEAR" val="0"/>
  <p:tag name="KSO_WM_UNIT_VALUE" val="152"/>
  <p:tag name="KSO_WM_UNIT_TYPE" val="f"/>
  <p:tag name="KSO_WM_UNIT_INDEX" val="1"/>
  <p:tag name="KSO_WM_UNIT_SUBTYPE" val="a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2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4"/>
  <p:tag name="KSO_WM_TEMPLATE_SUBCATEGORY" val="0"/>
  <p:tag name="KSO_WM_TEMPLATE_MASTER_TYPE" val="1"/>
  <p:tag name="KSO_WM_TEMPLATE_COLOR_TYPE" val="1"/>
  <p:tag name="KSO_WM_SLIDE_ITEM_CNT" val="0"/>
  <p:tag name="KSO_WM_SLIDE_INDEX" val="14"/>
  <p:tag name="KSO_WM_TAG_VERSION" val="1.0"/>
  <p:tag name="KSO_WM_SLIDE_TYPE" val="text"/>
  <p:tag name="KSO_WM_SLIDE_SUBTYPE" val="pureTxt"/>
  <p:tag name="KSO_WM_SLIDE_SIZE" val="863*443"/>
  <p:tag name="KSO_WM_SLIDE_POSITION" val="48*46"/>
  <p:tag name="KSO_WM_SLIDE_LAYOUT" val="a_f"/>
  <p:tag name="KSO_WM_SLIDE_LAYOUT_CNT" val="1_1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添加大标题"/>
  <p:tag name="KSO_WM_UNIT_NOCLEAR" val="0"/>
  <p:tag name="KSO_WM_UNIT_VALUE" val="26"/>
  <p:tag name="KSO_WM_UNIT_TYPE" val="a"/>
  <p:tag name="KSO_WM_UNIT_INDEX" val="1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f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但信息却错综复杂，需要用更多的文字来表述；但请您尽可能提炼思想的精髓……"/>
  <p:tag name="KSO_WM_UNIT_NOCLEAR" val="0"/>
  <p:tag name="KSO_WM_UNIT_VALUE" val="152"/>
  <p:tag name="KSO_WM_UNIT_TYPE" val="f"/>
  <p:tag name="KSO_WM_UNIT_INDEX" val="1"/>
  <p:tag name="KSO_WM_UNIT_SUBTYPE" val="a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l_h_i*1_1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1_1"/>
  <p:tag name="KSO_WM_UNIT_USESOURCEFORMAT_APPLY" val="1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l_h_i*1_2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2_1"/>
  <p:tag name="KSO_WM_UNIT_USESOURCEFORMAT_APPLY" val="1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132"/>
  <p:tag name="KSO_WM_UNIT_COLOR_SCHEME_PARENT_PAGE" val="0_4"/>
  <p:tag name="KSO_WM_UNIT_NOCLEAR" val="0"/>
  <p:tag name="KSO_WM_UNIT_VALUE" val="3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TEMPLATE_CATEGORY" val="custom"/>
  <p:tag name="KSO_WM_TEMPLATE_INDEX" val="20204979"/>
  <p:tag name="KSO_WM_UNIT_ID" val="custom20204979_4*l_h_f*1_1_1"/>
  <p:tag name="KSO_WM_UNIT_SUBTYPE" val="a"/>
  <p:tag name="KSO_WM_UNIT_TEXT_FILL_FORE_SCHEMECOLOR_INDEX" val="14"/>
  <p:tag name="KSO_WM_UNIT_TEXT_FILL_TYPE" val="1"/>
  <p:tag name="KSO_WM_UNIT_USESOURCEFORMAT_APPLY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132"/>
  <p:tag name="KSO_WM_UNIT_COLOR_SCHEME_PARENT_PAGE" val="0_4"/>
  <p:tag name="KSO_WM_UNIT_NOCLEAR" val="0"/>
  <p:tag name="KSO_WM_UNIT_VALUE" val="3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TEMPLATE_CATEGORY" val="custom"/>
  <p:tag name="KSO_WM_TEMPLATE_INDEX" val="20204979"/>
  <p:tag name="KSO_WM_UNIT_ID" val="custom20204979_4*l_h_f*1_1_1"/>
  <p:tag name="KSO_WM_UNIT_SUBTYPE" val="a"/>
  <p:tag name="KSO_WM_UNIT_TEXT_FILL_FORE_SCHEMECOLOR_INDEX" val="14"/>
  <p:tag name="KSO_WM_UNIT_TEXT_FILL_TYPE" val="1"/>
  <p:tag name="KSO_WM_UNIT_USESOURCEFORMAT_APPLY" val="1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l_h_i*1_2_2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2_2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CON_FILEID" val="3100594"/>
  <p:tag name="KSO_WM_UNIT_ICON_STYLE" val="1"/>
  <p:tag name="KSO_WM_UNIT_HIGHLIGHT" val="0"/>
  <p:tag name="KSO_WM_UNIT_COMPATIBLE" val="0"/>
  <p:tag name="KSO_WM_UNIT_DIAGRAM_ISNUMVISUAL" val="0"/>
  <p:tag name="KSO_WM_UNIT_DIAGRAM_ISREFERUNIT" val="0"/>
  <p:tag name="KSO_WM_UNIT_ID" val="custom20204979_10*l_h_i*1_2_3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2_3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l_h_i*1_1_2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1_2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CON_FILEID" val="3100597"/>
  <p:tag name="KSO_WM_UNIT_ICON_STYLE" val="1"/>
  <p:tag name="KSO_WM_UNIT_HIGHLIGHT" val="0"/>
  <p:tag name="KSO_WM_UNIT_COMPATIBLE" val="0"/>
  <p:tag name="KSO_WM_UNIT_DIAGRAM_ISNUMVISUAL" val="0"/>
  <p:tag name="KSO_WM_UNIT_DIAGRAM_ISREFERUNIT" val="0"/>
  <p:tag name="KSO_WM_UNIT_ID" val="custom20204979_10*l_h_i*1_1_3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1_3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2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4"/>
  <p:tag name="KSO_WM_TEMPLATE_SUBCATEGORY" val="0"/>
  <p:tag name="KSO_WM_TEMPLATE_MASTER_TYPE" val="1"/>
  <p:tag name="KSO_WM_TEMPLATE_COLOR_TYPE" val="1"/>
  <p:tag name="KSO_WM_SLIDE_ITEM_CNT" val="0"/>
  <p:tag name="KSO_WM_SLIDE_INDEX" val="14"/>
  <p:tag name="KSO_WM_TAG_VERSION" val="1.0"/>
  <p:tag name="KSO_WM_SLIDE_TYPE" val="text"/>
  <p:tag name="KSO_WM_SLIDE_SUBTYPE" val="pureTxt"/>
  <p:tag name="KSO_WM_SLIDE_SIZE" val="863*443"/>
  <p:tag name="KSO_WM_SLIDE_POSITION" val="48*46"/>
  <p:tag name="KSO_WM_SLIDE_LAYOUT" val="a_f"/>
  <p:tag name="KSO_WM_SLIDE_LAYOUT_CNT" val="1_1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添加大标题"/>
  <p:tag name="KSO_WM_UNIT_NOCLEAR" val="0"/>
  <p:tag name="KSO_WM_UNIT_VALUE" val="26"/>
  <p:tag name="KSO_WM_UNIT_TYPE" val="a"/>
  <p:tag name="KSO_WM_UNIT_INDEX" val="1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f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但信息却错综复杂，需要用更多的文字来表述；但请您尽可能提炼思想的精髓……"/>
  <p:tag name="KSO_WM_UNIT_NOCLEAR" val="0"/>
  <p:tag name="KSO_WM_UNIT_VALUE" val="152"/>
  <p:tag name="KSO_WM_UNIT_TYPE" val="f"/>
  <p:tag name="KSO_WM_UNIT_INDEX" val="1"/>
  <p:tag name="KSO_WM_UNIT_SUBTYPE" val="a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2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4"/>
  <p:tag name="KSO_WM_TEMPLATE_SUBCATEGORY" val="0"/>
  <p:tag name="KSO_WM_TEMPLATE_MASTER_TYPE" val="1"/>
  <p:tag name="KSO_WM_TEMPLATE_COLOR_TYPE" val="1"/>
  <p:tag name="KSO_WM_SLIDE_ITEM_CNT" val="0"/>
  <p:tag name="KSO_WM_SLIDE_INDEX" val="14"/>
  <p:tag name="KSO_WM_TAG_VERSION" val="1.0"/>
  <p:tag name="KSO_WM_SLIDE_TYPE" val="text"/>
  <p:tag name="KSO_WM_SLIDE_SUBTYPE" val="pureTxt"/>
  <p:tag name="KSO_WM_SLIDE_SIZE" val="863*443"/>
  <p:tag name="KSO_WM_SLIDE_POSITION" val="48*46"/>
  <p:tag name="KSO_WM_SLIDE_LAYOUT" val="a_f"/>
  <p:tag name="KSO_WM_SLIDE_LAYOUT_CNT" val="1_1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添加大标题"/>
  <p:tag name="KSO_WM_UNIT_NOCLEAR" val="0"/>
  <p:tag name="KSO_WM_UNIT_VALUE" val="26"/>
  <p:tag name="KSO_WM_UNIT_TYPE" val="a"/>
  <p:tag name="KSO_WM_UNIT_INDEX" val="1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f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但信息却错综复杂，需要用更多的文字来表述；但请您尽可能提炼思想的精髓……"/>
  <p:tag name="KSO_WM_UNIT_NOCLEAR" val="0"/>
  <p:tag name="KSO_WM_UNIT_VALUE" val="152"/>
  <p:tag name="KSO_WM_UNIT_TYPE" val="f"/>
  <p:tag name="KSO_WM_UNIT_INDEX" val="1"/>
  <p:tag name="KSO_WM_UNIT_SUBTYPE" val="a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2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4"/>
  <p:tag name="KSO_WM_TEMPLATE_SUBCATEGORY" val="0"/>
  <p:tag name="KSO_WM_TEMPLATE_MASTER_TYPE" val="1"/>
  <p:tag name="KSO_WM_TEMPLATE_COLOR_TYPE" val="1"/>
  <p:tag name="KSO_WM_SLIDE_ITEM_CNT" val="0"/>
  <p:tag name="KSO_WM_SLIDE_INDEX" val="14"/>
  <p:tag name="KSO_WM_TAG_VERSION" val="1.0"/>
  <p:tag name="KSO_WM_SLIDE_TYPE" val="text"/>
  <p:tag name="KSO_WM_SLIDE_SUBTYPE" val="pureTxt"/>
  <p:tag name="KSO_WM_SLIDE_SIZE" val="863*443"/>
  <p:tag name="KSO_WM_SLIDE_POSITION" val="48*46"/>
  <p:tag name="KSO_WM_SLIDE_LAYOUT" val="a_f"/>
  <p:tag name="KSO_WM_SLIDE_LAYOUT_CNT" val="1_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添加大标题"/>
  <p:tag name="KSO_WM_UNIT_NOCLEAR" val="0"/>
  <p:tag name="KSO_WM_UNIT_VALUE" val="26"/>
  <p:tag name="KSO_WM_UNIT_TYPE" val="a"/>
  <p:tag name="KSO_WM_UNIT_INDEX" val="1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f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但信息却错综复杂，需要用更多的文字来表述；但请您尽可能提炼思想的精髓……"/>
  <p:tag name="KSO_WM_UNIT_NOCLEAR" val="0"/>
  <p:tag name="KSO_WM_UNIT_VALUE" val="152"/>
  <p:tag name="KSO_WM_UNIT_TYPE" val="f"/>
  <p:tag name="KSO_WM_UNIT_INDEX" val="1"/>
  <p:tag name="KSO_WM_UNIT_SUBTYPE" val="a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2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4"/>
  <p:tag name="KSO_WM_TEMPLATE_SUBCATEGORY" val="0"/>
  <p:tag name="KSO_WM_TEMPLATE_MASTER_TYPE" val="1"/>
  <p:tag name="KSO_WM_TEMPLATE_COLOR_TYPE" val="1"/>
  <p:tag name="KSO_WM_SLIDE_ITEM_CNT" val="0"/>
  <p:tag name="KSO_WM_SLIDE_INDEX" val="14"/>
  <p:tag name="KSO_WM_TAG_VERSION" val="1.0"/>
  <p:tag name="KSO_WM_SLIDE_TYPE" val="text"/>
  <p:tag name="KSO_WM_SLIDE_SUBTYPE" val="pureTxt"/>
  <p:tag name="KSO_WM_SLIDE_SIZE" val="863*443"/>
  <p:tag name="KSO_WM_SLIDE_POSITION" val="48*46"/>
  <p:tag name="KSO_WM_SLIDE_LAYOUT" val="a_f"/>
  <p:tag name="KSO_WM_SLIDE_LAYOUT_CNT" val="1_1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添加大标题"/>
  <p:tag name="KSO_WM_UNIT_NOCLEAR" val="0"/>
  <p:tag name="KSO_WM_UNIT_VALUE" val="26"/>
  <p:tag name="KSO_WM_UNIT_TYPE" val="a"/>
  <p:tag name="KSO_WM_UNIT_INDEX" val="1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2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4"/>
  <p:tag name="KSO_WM_TEMPLATE_SUBCATEGORY" val="0"/>
  <p:tag name="KSO_WM_TEMPLATE_MASTER_TYPE" val="1"/>
  <p:tag name="KSO_WM_TEMPLATE_COLOR_TYPE" val="1"/>
  <p:tag name="KSO_WM_SLIDE_ITEM_CNT" val="0"/>
  <p:tag name="KSO_WM_SLIDE_INDEX" val="14"/>
  <p:tag name="KSO_WM_TAG_VERSION" val="1.0"/>
  <p:tag name="KSO_WM_SLIDE_TYPE" val="text"/>
  <p:tag name="KSO_WM_SLIDE_SUBTYPE" val="pureTxt"/>
  <p:tag name="KSO_WM_SLIDE_SIZE" val="863*443"/>
  <p:tag name="KSO_WM_SLIDE_POSITION" val="48*46"/>
  <p:tag name="KSO_WM_SLIDE_LAYOUT" val="a_f"/>
  <p:tag name="KSO_WM_SLIDE_LAYOUT_CNT" val="1_1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添加大标题"/>
  <p:tag name="KSO_WM_UNIT_NOCLEAR" val="0"/>
  <p:tag name="KSO_WM_UNIT_VALUE" val="26"/>
  <p:tag name="KSO_WM_UNIT_TYPE" val="a"/>
  <p:tag name="KSO_WM_UNIT_INDEX" val="1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f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但信息却错综复杂，需要用更多的文字来表述；但请您尽可能提炼思想的精髓……"/>
  <p:tag name="KSO_WM_UNIT_NOCLEAR" val="0"/>
  <p:tag name="KSO_WM_UNIT_VALUE" val="152"/>
  <p:tag name="KSO_WM_UNIT_TYPE" val="f"/>
  <p:tag name="KSO_WM_UNIT_INDEX" val="1"/>
  <p:tag name="KSO_WM_UNIT_SUBTYPE" val="a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2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4"/>
  <p:tag name="KSO_WM_TEMPLATE_SUBCATEGORY" val="0"/>
  <p:tag name="KSO_WM_TEMPLATE_MASTER_TYPE" val="1"/>
  <p:tag name="KSO_WM_TEMPLATE_COLOR_TYPE" val="1"/>
  <p:tag name="KSO_WM_SLIDE_ITEM_CNT" val="0"/>
  <p:tag name="KSO_WM_SLIDE_INDEX" val="14"/>
  <p:tag name="KSO_WM_TAG_VERSION" val="1.0"/>
  <p:tag name="KSO_WM_SLIDE_TYPE" val="text"/>
  <p:tag name="KSO_WM_SLIDE_SUBTYPE" val="pureTxt"/>
  <p:tag name="KSO_WM_SLIDE_SIZE" val="863*443"/>
  <p:tag name="KSO_WM_SLIDE_POSITION" val="48*46"/>
  <p:tag name="KSO_WM_SLIDE_LAYOUT" val="a_f"/>
  <p:tag name="KSO_WM_SLIDE_LAYOUT_CNT" val="1_1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添加大标题"/>
  <p:tag name="KSO_WM_UNIT_NOCLEAR" val="0"/>
  <p:tag name="KSO_WM_UNIT_VALUE" val="26"/>
  <p:tag name="KSO_WM_UNIT_TYPE" val="a"/>
  <p:tag name="KSO_WM_UNIT_INDEX" val="1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f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但信息却错综复杂，需要用更多的文字来表述；但请您尽可能提炼思想的精髓……"/>
  <p:tag name="KSO_WM_UNIT_NOCLEAR" val="0"/>
  <p:tag name="KSO_WM_UNIT_VALUE" val="152"/>
  <p:tag name="KSO_WM_UNIT_TYPE" val="f"/>
  <p:tag name="KSO_WM_UNIT_INDEX" val="1"/>
  <p:tag name="KSO_WM_UNIT_SUBTYPE" val="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2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0"/>
  <p:tag name="KSO_WM_TEMPLATE_SUBCATEGORY" val="0"/>
  <p:tag name="KSO_WM_TEMPLATE_MASTER_TYPE" val="1"/>
  <p:tag name="KSO_WM_TEMPLATE_COLOR_TYPE" val="1"/>
  <p:tag name="KSO_WM_SLIDE_ITEM_CNT" val="4"/>
  <p:tag name="KSO_WM_SLIDE_INDEX" val="10"/>
  <p:tag name="KSO_WM_TAG_VERSION" val="1.0"/>
  <p:tag name="KSO_WM_SLIDE_TYPE" val="text"/>
  <p:tag name="KSO_WM_SLIDE_SUBTYPE" val="diag"/>
  <p:tag name="KSO_WM_SLIDE_SIZE" val="831.9*236.5"/>
  <p:tag name="KSO_WM_SLIDE_POSITION" val="66.45*235.55"/>
  <p:tag name="KSO_WM_DIAGRAM_GROUP_CODE" val="l1-2"/>
  <p:tag name="KSO_WM_SLIDE_DIAGTYPE" val="l"/>
  <p:tag name="KSO_WM_SLIDE_LAYOUT" val="a_l"/>
  <p:tag name="KSO_WM_SLIDE_LAYOUT_CNT" val="1_1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DIAGRAM_GROUP_CODE" val="l1-2"/>
  <p:tag name="KSO_WM_UNIT_TYPE" val="i"/>
  <p:tag name="KSO_WM_UNIT_INDEX" val="1"/>
  <p:tag name="KSO_WM_UNIT_USESOURCEFORMAT_APPLY" val="1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i*5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DIAGRAM_GROUP_CODE" val="l1-2"/>
  <p:tag name="KSO_WM_UNIT_TYPE" val="i"/>
  <p:tag name="KSO_WM_UNIT_INDEX" val="5"/>
  <p:tag name="KSO_WM_UNIT_FILL_FORE_SCHEMECOLOR_INDEX" val="13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l_h_i*1_1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1_1"/>
  <p:tag name="KSO_WM_UNIT_USESOURCEFORMAT_APPLY" val="1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l_h_a*1_1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UNIT_ISCONTENTSTITLE" val="0"/>
  <p:tag name="KSO_WM_UNIT_ISNUMDGMTITLE" val="0"/>
  <p:tag name="KSO_WM_UNIT_PRESET_TEXT" val="点击添加标题"/>
  <p:tag name="KSO_WM_UNIT_NOCLEAR" val="0"/>
  <p:tag name="KSO_WM_UNIT_VALUE" val="21"/>
  <p:tag name="KSO_WM_DIAGRAM_GROUP_CODE" val="l1-2"/>
  <p:tag name="KSO_WM_UNIT_TYPE" val="l_h_a"/>
  <p:tag name="KSO_WM_UNIT_INDEX" val="1_1_1"/>
  <p:tag name="KSO_WM_UNIT_TEXT_FILL_FORE_SCHEMECOLOR_INDEX" val="14"/>
  <p:tag name="KSO_WM_UNIT_TEXT_FILL_TYPE" val="1"/>
  <p:tag name="KSO_WM_UNIT_USESOURCEFORMAT_APPLY" val="1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l_h_i*1_2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2_1"/>
  <p:tag name="KSO_WM_UNIT_USESOURCEFORMAT_APPLY" val="1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l_h_a*1_2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UNIT_ISCONTENTSTITLE" val="0"/>
  <p:tag name="KSO_WM_UNIT_ISNUMDGMTITLE" val="0"/>
  <p:tag name="KSO_WM_UNIT_PRESET_TEXT" val="点击添加标题"/>
  <p:tag name="KSO_WM_UNIT_NOCLEAR" val="0"/>
  <p:tag name="KSO_WM_UNIT_VALUE" val="21"/>
  <p:tag name="KSO_WM_DIAGRAM_GROUP_CODE" val="l1-2"/>
  <p:tag name="KSO_WM_UNIT_TYPE" val="l_h_a"/>
  <p:tag name="KSO_WM_UNIT_INDEX" val="1_2_1"/>
  <p:tag name="KSO_WM_UNIT_TEXT_FILL_FORE_SCHEMECOLOR_INDEX" val="14"/>
  <p:tag name="KSO_WM_UNIT_TEXT_FILL_TYPE" val="1"/>
  <p:tag name="KSO_WM_UNIT_USESOURCEFORMAT_APPLY" val="1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l_h_i*1_3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3_1"/>
  <p:tag name="KSO_WM_UNIT_USESOURCEFORMAT_APPLY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l_h_a*1_3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UNIT_ISCONTENTSTITLE" val="0"/>
  <p:tag name="KSO_WM_UNIT_ISNUMDGMTITLE" val="0"/>
  <p:tag name="KSO_WM_UNIT_PRESET_TEXT" val="点击添加标题"/>
  <p:tag name="KSO_WM_UNIT_NOCLEAR" val="0"/>
  <p:tag name="KSO_WM_UNIT_VALUE" val="21"/>
  <p:tag name="KSO_WM_DIAGRAM_GROUP_CODE" val="l1-2"/>
  <p:tag name="KSO_WM_UNIT_TYPE" val="l_h_a"/>
  <p:tag name="KSO_WM_UNIT_INDEX" val="1_3_1"/>
  <p:tag name="KSO_WM_UNIT_TEXT_FILL_FORE_SCHEMECOLOR_INDEX" val="14"/>
  <p:tag name="KSO_WM_UNIT_TEXT_FILL_TYPE" val="1"/>
  <p:tag name="KSO_WM_UNIT_USESOURCEFORMAT_APPLY" val="1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l_h_i*1_4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4_1"/>
  <p:tag name="KSO_WM_UNIT_USESOURCEFORMAT_APPLY" val="1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l_h_a*1_4_1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UNIT_ISCONTENTSTITLE" val="0"/>
  <p:tag name="KSO_WM_UNIT_ISNUMDGMTITLE" val="0"/>
  <p:tag name="KSO_WM_UNIT_PRESET_TEXT" val="点击添加标题"/>
  <p:tag name="KSO_WM_UNIT_NOCLEAR" val="0"/>
  <p:tag name="KSO_WM_UNIT_VALUE" val="21"/>
  <p:tag name="KSO_WM_DIAGRAM_GROUP_CODE" val="l1-2"/>
  <p:tag name="KSO_WM_UNIT_TYPE" val="l_h_a"/>
  <p:tag name="KSO_WM_UNIT_INDEX" val="1_4_1"/>
  <p:tag name="KSO_WM_UNIT_TEXT_FILL_FORE_SCHEMECOLOR_INDEX" val="14"/>
  <p:tag name="KSO_WM_UNIT_TEXT_FILL_TYPE" val="1"/>
  <p:tag name="KSO_WM_UNIT_USESOURCEFORMAT_APPLY" val="1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添加大标题"/>
  <p:tag name="KSO_WM_UNIT_NOCLEAR" val="0"/>
  <p:tag name="KSO_WM_UNIT_VALUE" val="26"/>
  <p:tag name="KSO_WM_UNIT_TYPE" val="a"/>
  <p:tag name="KSO_WM_UNIT_INDEX" val="1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l_h_i*1_4_2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4_2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CON_FILEID" val="3100136"/>
  <p:tag name="KSO_WM_UNIT_ICON_STYLE" val="1"/>
  <p:tag name="KSO_WM_UNIT_HIGHLIGHT" val="0"/>
  <p:tag name="KSO_WM_UNIT_COMPATIBLE" val="0"/>
  <p:tag name="KSO_WM_UNIT_DIAGRAM_ISNUMVISUAL" val="0"/>
  <p:tag name="KSO_WM_UNIT_DIAGRAM_ISREFERUNIT" val="0"/>
  <p:tag name="KSO_WM_UNIT_ID" val="custom20204979_10*l_h_i*1_4_3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4_3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l_h_i*1_3_2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3_2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CON_FILEID" val="3100615"/>
  <p:tag name="KSO_WM_UNIT_ICON_STYLE" val="1"/>
  <p:tag name="KSO_WM_UNIT_HIGHLIGHT" val="0"/>
  <p:tag name="KSO_WM_UNIT_COMPATIBLE" val="0"/>
  <p:tag name="KSO_WM_UNIT_DIAGRAM_ISNUMVISUAL" val="0"/>
  <p:tag name="KSO_WM_UNIT_DIAGRAM_ISREFERUNIT" val="0"/>
  <p:tag name="KSO_WM_UNIT_ID" val="custom20204979_10*l_h_i*1_3_3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3_3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l_h_i*1_2_2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2_2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CON_FILEID" val="3100594"/>
  <p:tag name="KSO_WM_UNIT_ICON_STYLE" val="1"/>
  <p:tag name="KSO_WM_UNIT_HIGHLIGHT" val="0"/>
  <p:tag name="KSO_WM_UNIT_COMPATIBLE" val="0"/>
  <p:tag name="KSO_WM_UNIT_DIAGRAM_ISNUMVISUAL" val="0"/>
  <p:tag name="KSO_WM_UNIT_DIAGRAM_ISREFERUNIT" val="0"/>
  <p:tag name="KSO_WM_UNIT_ID" val="custom20204979_10*l_h_i*1_2_3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2_3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l_h_i*1_1_2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1_2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CON_FILEID" val="3100597"/>
  <p:tag name="KSO_WM_UNIT_ICON_STYLE" val="1"/>
  <p:tag name="KSO_WM_UNIT_HIGHLIGHT" val="0"/>
  <p:tag name="KSO_WM_UNIT_COMPATIBLE" val="0"/>
  <p:tag name="KSO_WM_UNIT_DIAGRAM_ISNUMVISUAL" val="0"/>
  <p:tag name="KSO_WM_UNIT_DIAGRAM_ISREFERUNIT" val="0"/>
  <p:tag name="KSO_WM_UNIT_ID" val="custom20204979_10*l_h_i*1_1_3"/>
  <p:tag name="KSO_WM_TEMPLATE_CATEGORY" val="custom"/>
  <p:tag name="KSO_WM_TEMPLATE_INDEX" val="20204979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1_3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DIAGRAM_GROUP_CODE" val="l1-2"/>
  <p:tag name="KSO_WM_UNIT_TYPE" val="i"/>
  <p:tag name="KSO_WM_UNIT_INDEX" val="3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i*4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DIAGRAM_GROUP_CODE" val="l1-2"/>
  <p:tag name="KSO_WM_UNIT_TYPE" val="i"/>
  <p:tag name="KSO_WM_UNIT_INDEX" val="4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0"/>
  <p:tag name="KSO_WM_TEMPLATE_SUBCATEGORY" val="0"/>
  <p:tag name="KSO_WM_TEMPLATE_MASTER_TYPE" val="1"/>
  <p:tag name="KSO_WM_TEMPLATE_COLOR_TYPE" val="1"/>
  <p:tag name="KSO_WM_SLIDE_ITEM_CNT" val="4"/>
  <p:tag name="KSO_WM_SLIDE_INDEX" val="10"/>
  <p:tag name="KSO_WM_TAG_VERSION" val="1.0"/>
  <p:tag name="KSO_WM_SLIDE_TYPE" val="text"/>
  <p:tag name="KSO_WM_SLIDE_SUBTYPE" val="diag"/>
  <p:tag name="KSO_WM_SLIDE_SIZE" val="831.9*236.5"/>
  <p:tag name="KSO_WM_SLIDE_POSITION" val="66.45*235.55"/>
  <p:tag name="KSO_WM_DIAGRAM_GROUP_CODE" val="l1-2"/>
  <p:tag name="KSO_WM_SLIDE_DIAGTYPE" val="l"/>
  <p:tag name="KSO_WM_SLIDE_LAYOUT" val="a_l"/>
  <p:tag name="KSO_WM_SLIDE_LAYOUT_CNT" val="1_1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DIAGRAM_GROUP_CODE" val="l1-2"/>
  <p:tag name="KSO_WM_UNIT_TYPE" val="i"/>
  <p:tag name="KSO_WM_UNIT_INDEX" val="1"/>
  <p:tag name="KSO_WM_UNIT_USESOURCEFORMAT_APPLY" val="1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添加大标题"/>
  <p:tag name="KSO_WM_UNIT_NOCLEAR" val="0"/>
  <p:tag name="KSO_WM_UNIT_VALUE" val="26"/>
  <p:tag name="KSO_WM_UNIT_TYPE" val="a"/>
  <p:tag name="KSO_WM_UNIT_INDEX" val="1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DIAGRAM_GROUP_CODE" val="l1-2"/>
  <p:tag name="KSO_WM_UNIT_TYPE" val="i"/>
  <p:tag name="KSO_WM_UNIT_INDEX" val="3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i*4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DIAGRAM_GROUP_CODE" val="l1-2"/>
  <p:tag name="KSO_WM_UNIT_TYPE" val="i"/>
  <p:tag name="KSO_WM_UNIT_INDEX" val="4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0"/>
  <p:tag name="KSO_WM_TEMPLATE_SUBCATEGORY" val="0"/>
  <p:tag name="KSO_WM_TEMPLATE_MASTER_TYPE" val="1"/>
  <p:tag name="KSO_WM_TEMPLATE_COLOR_TYPE" val="1"/>
  <p:tag name="KSO_WM_SLIDE_ITEM_CNT" val="4"/>
  <p:tag name="KSO_WM_SLIDE_INDEX" val="10"/>
  <p:tag name="KSO_WM_TAG_VERSION" val="1.0"/>
  <p:tag name="KSO_WM_SLIDE_TYPE" val="text"/>
  <p:tag name="KSO_WM_SLIDE_SUBTYPE" val="diag"/>
  <p:tag name="KSO_WM_SLIDE_SIZE" val="831.9*236.5"/>
  <p:tag name="KSO_WM_SLIDE_POSITION" val="66.45*235.55"/>
  <p:tag name="KSO_WM_DIAGRAM_GROUP_CODE" val="l1-2"/>
  <p:tag name="KSO_WM_SLIDE_DIAGTYPE" val="l"/>
  <p:tag name="KSO_WM_SLIDE_LAYOUT" val="a_l"/>
  <p:tag name="KSO_WM_SLIDE_LAYOUT_CNT" val="1_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DIAGRAM_GROUP_CODE" val="l1-2"/>
  <p:tag name="KSO_WM_UNIT_TYPE" val="i"/>
  <p:tag name="KSO_WM_UNIT_INDEX" val="1"/>
  <p:tag name="KSO_WM_UNIT_USESOURCEFORMAT_APPLY" val="1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添加大标题"/>
  <p:tag name="KSO_WM_UNIT_NOCLEAR" val="0"/>
  <p:tag name="KSO_WM_UNIT_VALUE" val="26"/>
  <p:tag name="KSO_WM_UNIT_TYPE" val="a"/>
  <p:tag name="KSO_WM_UNIT_INDEX" val="1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DIAGRAM_GROUP_CODE" val="l1-2"/>
  <p:tag name="KSO_WM_UNIT_TYPE" val="i"/>
  <p:tag name="KSO_WM_UNIT_INDEX" val="3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0*i*4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DIAGRAM_GROUP_CODE" val="l1-2"/>
  <p:tag name="KSO_WM_UNIT_TYPE" val="i"/>
  <p:tag name="KSO_WM_UNIT_INDEX" val="4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4"/>
  <p:tag name="KSO_WM_TEMPLATE_SUBCATEGORY" val="0"/>
  <p:tag name="KSO_WM_TEMPLATE_MASTER_TYPE" val="1"/>
  <p:tag name="KSO_WM_TEMPLATE_COLOR_TYPE" val="1"/>
  <p:tag name="KSO_WM_SLIDE_ITEM_CNT" val="0"/>
  <p:tag name="KSO_WM_SLIDE_INDEX" val="14"/>
  <p:tag name="KSO_WM_TAG_VERSION" val="1.0"/>
  <p:tag name="KSO_WM_SLIDE_TYPE" val="text"/>
  <p:tag name="KSO_WM_SLIDE_SUBTYPE" val="pureTxt"/>
  <p:tag name="KSO_WM_SLIDE_SIZE" val="863*443"/>
  <p:tag name="KSO_WM_SLIDE_POSITION" val="48*46"/>
  <p:tag name="KSO_WM_SLIDE_LAYOUT" val="a_f"/>
  <p:tag name="KSO_WM_SLIDE_LAYOUT_CNT" val="1_1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添加大标题"/>
  <p:tag name="KSO_WM_UNIT_NOCLEAR" val="0"/>
  <p:tag name="KSO_WM_UNIT_VALUE" val="26"/>
  <p:tag name="KSO_WM_UNIT_TYPE" val="a"/>
  <p:tag name="KSO_WM_UNIT_INDEX" val="1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f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但信息却错综复杂，需要用更多的文字来表述；但请您尽可能提炼思想的精髓……"/>
  <p:tag name="KSO_WM_UNIT_NOCLEAR" val="0"/>
  <p:tag name="KSO_WM_UNIT_VALUE" val="152"/>
  <p:tag name="KSO_WM_UNIT_TYPE" val="f"/>
  <p:tag name="KSO_WM_UNIT_INDEX" val="1"/>
  <p:tag name="KSO_WM_UNIT_SUBTYPE" val="a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2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4"/>
  <p:tag name="KSO_WM_TEMPLATE_SUBCATEGORY" val="0"/>
  <p:tag name="KSO_WM_TEMPLATE_MASTER_TYPE" val="1"/>
  <p:tag name="KSO_WM_TEMPLATE_COLOR_TYPE" val="1"/>
  <p:tag name="KSO_WM_SLIDE_ITEM_CNT" val="0"/>
  <p:tag name="KSO_WM_SLIDE_INDEX" val="14"/>
  <p:tag name="KSO_WM_TAG_VERSION" val="1.0"/>
  <p:tag name="KSO_WM_SLIDE_TYPE" val="text"/>
  <p:tag name="KSO_WM_SLIDE_SUBTYPE" val="pureTxt"/>
  <p:tag name="KSO_WM_SLIDE_SIZE" val="863*443"/>
  <p:tag name="KSO_WM_SLIDE_POSITION" val="48*46"/>
  <p:tag name="KSO_WM_SLIDE_LAYOUT" val="a_f"/>
  <p:tag name="KSO_WM_SLIDE_LAYOUT_CNT" val="1_1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添加大标题"/>
  <p:tag name="KSO_WM_UNIT_NOCLEAR" val="0"/>
  <p:tag name="KSO_WM_UNIT_VALUE" val="26"/>
  <p:tag name="KSO_WM_UNIT_TYPE" val="a"/>
  <p:tag name="KSO_WM_UNIT_INDEX" val="1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f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但信息却错综复杂，需要用更多的文字来表述；但请您尽可能提炼思想的精髓……"/>
  <p:tag name="KSO_WM_UNIT_NOCLEAR" val="0"/>
  <p:tag name="KSO_WM_UNIT_VALUE" val="152"/>
  <p:tag name="KSO_WM_UNIT_TYPE" val="f"/>
  <p:tag name="KSO_WM_UNIT_INDEX" val="1"/>
  <p:tag name="KSO_WM_UNIT_SUBTYPE" val="a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2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14"/>
  <p:tag name="KSO_WM_TEMPLATE_SUBCATEGORY" val="0"/>
  <p:tag name="KSO_WM_TEMPLATE_MASTER_TYPE" val="1"/>
  <p:tag name="KSO_WM_TEMPLATE_COLOR_TYPE" val="1"/>
  <p:tag name="KSO_WM_SLIDE_ITEM_CNT" val="0"/>
  <p:tag name="KSO_WM_SLIDE_INDEX" val="14"/>
  <p:tag name="KSO_WM_TAG_VERSION" val="1.0"/>
  <p:tag name="KSO_WM_SLIDE_TYPE" val="text"/>
  <p:tag name="KSO_WM_SLIDE_SUBTYPE" val="pureTxt"/>
  <p:tag name="KSO_WM_SLIDE_SIZE" val="863*443"/>
  <p:tag name="KSO_WM_SLIDE_POSITION" val="48*46"/>
  <p:tag name="KSO_WM_SLIDE_LAYOUT" val="a_f"/>
  <p:tag name="KSO_WM_SLIDE_LAYOUT_CNT" val="1_1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添加大标题"/>
  <p:tag name="KSO_WM_UNIT_NOCLEAR" val="0"/>
  <p:tag name="KSO_WM_UNIT_VALUE" val="26"/>
  <p:tag name="KSO_WM_UNIT_TYPE" val="a"/>
  <p:tag name="KSO_WM_UNIT_INDEX" val="1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3*f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但信息却错综复杂，需要用更多的文字来表述；但请您尽可能提炼思想的精髓……"/>
  <p:tag name="KSO_WM_UNIT_NOCLEAR" val="0"/>
  <p:tag name="KSO_WM_UNIT_VALUE" val="152"/>
  <p:tag name="KSO_WM_UNIT_TYPE" val="f"/>
  <p:tag name="KSO_WM_UNIT_INDEX" val="1"/>
  <p:tag name="KSO_WM_UNIT_SUBTYPE" val="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2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14*i*3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SLIDE_ID" val="custom20204979_22"/>
  <p:tag name="KSO_WM_TEMPLATE_SUBCATEGORY" val="0"/>
  <p:tag name="KSO_WM_TEMPLATE_MASTER_TYPE" val="1"/>
  <p:tag name="KSO_WM_TEMPLATE_COLOR_TYPE" val="1"/>
  <p:tag name="KSO_WM_SLIDE_ITEM_CNT" val="0"/>
  <p:tag name="KSO_WM_SLIDE_INDEX" val="22"/>
  <p:tag name="KSO_WM_TAG_VERSION" val="1.0"/>
  <p:tag name="KSO_WM_SLIDE_TYPE" val="endPage"/>
  <p:tag name="KSO_WM_SLIDE_SUBTYPE" val="picTxt"/>
  <p:tag name="KSO_WM_SLIDE_LAYOUT" val="a_b"/>
  <p:tag name="KSO_WM_SLIDE_LAYOUT_CNT" val="1_1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979_22*a*1"/>
  <p:tag name="KSO_WM_TEMPLATE_CATEGORY" val="custom"/>
  <p:tag name="KSO_WM_TEMPLATE_INDEX" val="2020497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感谢您的聆听"/>
  <p:tag name="KSO_WM_UNIT_NOCLEAR" val="0"/>
  <p:tag name="KSO_WM_UNIT_VALUE" val="7"/>
  <p:tag name="KSO_WM_UNIT_TYPE" val="a"/>
  <p:tag name="KSO_WM_UNIT_INDEX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979"/>
  <p:tag name="KSO_WM_TEMPLATE_SUBCATEGORY" val="0"/>
  <p:tag name="KSO_WM_TEMPLATE_MASTER_TYPE" val="1"/>
  <p:tag name="KSO_WM_TEMPLATE_COLOR_TYPE" val="1"/>
  <p:tag name="KSO_WM_TAG_VERSION" val="1.0"/>
  <p:tag name="KSO_WM_TEMPLATE_THUMBS_INDEX" val="1、4、7、10、13、14、15、16、17、18、19、20、21、22"/>
  <p:tag name="KSO_WM_TEMPLATE_MASTER_THUMB_INDEX" val="1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1"/>
</p:tagLst>
</file>

<file path=ppt/theme/theme1.xml><?xml version="1.0" encoding="utf-8"?>
<a:theme xmlns:a="http://schemas.openxmlformats.org/drawingml/2006/main" name="2_Office 主题​​">
  <a:themeElements>
    <a:clrScheme name="2">
      <a:dk1>
        <a:sysClr val="windowText" lastClr="000000"/>
      </a:dk1>
      <a:lt1>
        <a:sysClr val="window" lastClr="FFFFFF"/>
      </a:lt1>
      <a:dk2>
        <a:srgbClr val="202E40"/>
      </a:dk2>
      <a:lt2>
        <a:srgbClr val="FFFFFF"/>
      </a:lt2>
      <a:accent1>
        <a:srgbClr val="0BE8EB"/>
      </a:accent1>
      <a:accent2>
        <a:srgbClr val="5DE9D2"/>
      </a:accent2>
      <a:accent3>
        <a:srgbClr val="68E8B5"/>
      </a:accent3>
      <a:accent4>
        <a:srgbClr val="73EA92"/>
      </a:accent4>
      <a:accent5>
        <a:srgbClr val="7DEA63"/>
      </a:accent5>
      <a:accent6>
        <a:srgbClr val="86E600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1709</Words>
  <Application>Microsoft Office PowerPoint</Application>
  <PresentationFormat>宽屏</PresentationFormat>
  <Paragraphs>186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9" baseType="lpstr">
      <vt:lpstr>汉仪旗黑-85S</vt:lpstr>
      <vt:lpstr>微软雅黑</vt:lpstr>
      <vt:lpstr>Arial</vt:lpstr>
      <vt:lpstr>2_Office 主题​​</vt:lpstr>
      <vt:lpstr>线上考试流程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感谢您的聆听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线上考试流程</dc:title>
  <dc:creator>ZGL</dc:creator>
  <cp:lastModifiedBy>Administrator</cp:lastModifiedBy>
  <cp:revision>15</cp:revision>
  <dcterms:created xsi:type="dcterms:W3CDTF">2022-05-23T11:06:00Z</dcterms:created>
  <dcterms:modified xsi:type="dcterms:W3CDTF">2022-06-02T03:30:34Z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DAEE8ADE770246C38B9FFB10236651EB</vt:lpwstr>
  </property>
  <property fmtid="{D5CDD505-2E9C-101B-9397-08002B2CF9AE}" pid="3" name="KSOProductBuildVer">
    <vt:lpwstr>2052-11.1.0.11744</vt:lpwstr>
  </property>
</Properties>
</file>